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8" r:id="rId2"/>
    <p:sldId id="259" r:id="rId3"/>
    <p:sldId id="260" r:id="rId4"/>
    <p:sldId id="263" r:id="rId5"/>
    <p:sldId id="264"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132A"/>
    <a:srgbClr val="0C12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35"/>
    <p:restoredTop sz="94580"/>
  </p:normalViewPr>
  <p:slideViewPr>
    <p:cSldViewPr snapToGrid="0" snapToObjects="1">
      <p:cViewPr varScale="1">
        <p:scale>
          <a:sx n="84" d="100"/>
          <a:sy n="84" d="100"/>
        </p:scale>
        <p:origin x="200"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B6FD4-FED5-0648-87BA-ADDDE674A0E7}" type="datetimeFigureOut">
              <a:rPr lang="en-US" smtClean="0"/>
              <a:t>10/28/18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666F4C-EECE-7F41-A572-F65DFAFD4144}" type="slidenum">
              <a:rPr lang="en-US" smtClean="0"/>
              <a:t>‹#›</a:t>
            </a:fld>
            <a:endParaRPr lang="en-US"/>
          </a:p>
        </p:txBody>
      </p:sp>
    </p:spTree>
    <p:extLst>
      <p:ext uri="{BB962C8B-B14F-4D97-AF65-F5344CB8AC3E}">
        <p14:creationId xmlns:p14="http://schemas.microsoft.com/office/powerpoint/2010/main" val="2756794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666F4C-EECE-7F41-A572-F65DFAFD4144}" type="slidenum">
              <a:rPr lang="en-US" smtClean="0"/>
              <a:t>1</a:t>
            </a:fld>
            <a:endParaRPr lang="en-US"/>
          </a:p>
        </p:txBody>
      </p:sp>
    </p:spTree>
    <p:extLst>
      <p:ext uri="{BB962C8B-B14F-4D97-AF65-F5344CB8AC3E}">
        <p14:creationId xmlns:p14="http://schemas.microsoft.com/office/powerpoint/2010/main" val="897404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A68DA-21A7-4B42-B860-F5FF9649B0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2D85C7-8719-674E-96CF-DD4B6ACC72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8B5F6A-BE35-1248-B925-3E9D4A614C7F}"/>
              </a:ext>
            </a:extLst>
          </p:cNvPr>
          <p:cNvSpPr>
            <a:spLocks noGrp="1"/>
          </p:cNvSpPr>
          <p:nvPr>
            <p:ph type="dt" sz="half" idx="10"/>
          </p:nvPr>
        </p:nvSpPr>
        <p:spPr/>
        <p:txBody>
          <a:bodyPr/>
          <a:lstStyle/>
          <a:p>
            <a:fld id="{48660758-7DCF-AA4E-9C07-0F43123041FA}" type="datetimeFigureOut">
              <a:rPr lang="en-US" smtClean="0"/>
              <a:t>10/28/18</a:t>
            </a:fld>
            <a:endParaRPr lang="en-US"/>
          </a:p>
        </p:txBody>
      </p:sp>
      <p:sp>
        <p:nvSpPr>
          <p:cNvPr id="5" name="Footer Placeholder 4">
            <a:extLst>
              <a:ext uri="{FF2B5EF4-FFF2-40B4-BE49-F238E27FC236}">
                <a16:creationId xmlns:a16="http://schemas.microsoft.com/office/drawing/2014/main" id="{7A5EB3EC-F1A2-0447-A09A-AB02C2F099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8E7B3-A2BE-B944-9802-DA90A88A6C0F}"/>
              </a:ext>
            </a:extLst>
          </p:cNvPr>
          <p:cNvSpPr>
            <a:spLocks noGrp="1"/>
          </p:cNvSpPr>
          <p:nvPr>
            <p:ph type="sldNum" sz="quarter" idx="12"/>
          </p:nvPr>
        </p:nvSpPr>
        <p:spPr/>
        <p:txBody>
          <a:bodyPr/>
          <a:lstStyle/>
          <a:p>
            <a:fld id="{34BC5D68-0D1C-CA4B-ABD5-C3ECDF4577C1}" type="slidenum">
              <a:rPr lang="en-US" smtClean="0"/>
              <a:t>‹#›</a:t>
            </a:fld>
            <a:endParaRPr lang="en-US"/>
          </a:p>
        </p:txBody>
      </p:sp>
    </p:spTree>
    <p:extLst>
      <p:ext uri="{BB962C8B-B14F-4D97-AF65-F5344CB8AC3E}">
        <p14:creationId xmlns:p14="http://schemas.microsoft.com/office/powerpoint/2010/main" val="1660037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674B-5678-F347-8021-944538A39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97E57F-83C2-F24D-BEB5-37EEA93D991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63D940-568D-5B4B-97C7-1CEC9C2F5312}"/>
              </a:ext>
            </a:extLst>
          </p:cNvPr>
          <p:cNvSpPr>
            <a:spLocks noGrp="1"/>
          </p:cNvSpPr>
          <p:nvPr>
            <p:ph type="dt" sz="half" idx="10"/>
          </p:nvPr>
        </p:nvSpPr>
        <p:spPr/>
        <p:txBody>
          <a:bodyPr/>
          <a:lstStyle/>
          <a:p>
            <a:fld id="{48660758-7DCF-AA4E-9C07-0F43123041FA}" type="datetimeFigureOut">
              <a:rPr lang="en-US" smtClean="0"/>
              <a:t>10/28/18</a:t>
            </a:fld>
            <a:endParaRPr lang="en-US"/>
          </a:p>
        </p:txBody>
      </p:sp>
      <p:sp>
        <p:nvSpPr>
          <p:cNvPr id="5" name="Footer Placeholder 4">
            <a:extLst>
              <a:ext uri="{FF2B5EF4-FFF2-40B4-BE49-F238E27FC236}">
                <a16:creationId xmlns:a16="http://schemas.microsoft.com/office/drawing/2014/main" id="{4D42DA00-7314-4645-AF74-F4458F71D1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1171D-3B72-A64D-8DDC-457ED6EB9D34}"/>
              </a:ext>
            </a:extLst>
          </p:cNvPr>
          <p:cNvSpPr>
            <a:spLocks noGrp="1"/>
          </p:cNvSpPr>
          <p:nvPr>
            <p:ph type="sldNum" sz="quarter" idx="12"/>
          </p:nvPr>
        </p:nvSpPr>
        <p:spPr/>
        <p:txBody>
          <a:bodyPr/>
          <a:lstStyle/>
          <a:p>
            <a:fld id="{34BC5D68-0D1C-CA4B-ABD5-C3ECDF4577C1}" type="slidenum">
              <a:rPr lang="en-US" smtClean="0"/>
              <a:t>‹#›</a:t>
            </a:fld>
            <a:endParaRPr lang="en-US"/>
          </a:p>
        </p:txBody>
      </p:sp>
    </p:spTree>
    <p:extLst>
      <p:ext uri="{BB962C8B-B14F-4D97-AF65-F5344CB8AC3E}">
        <p14:creationId xmlns:p14="http://schemas.microsoft.com/office/powerpoint/2010/main" val="2911252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A42EFE-6E89-334B-912D-D21EA19ECA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60759A-404E-E642-91DA-0EBB5693C43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667F54-7C7E-934C-A86C-C342631FBEA2}"/>
              </a:ext>
            </a:extLst>
          </p:cNvPr>
          <p:cNvSpPr>
            <a:spLocks noGrp="1"/>
          </p:cNvSpPr>
          <p:nvPr>
            <p:ph type="dt" sz="half" idx="10"/>
          </p:nvPr>
        </p:nvSpPr>
        <p:spPr/>
        <p:txBody>
          <a:bodyPr/>
          <a:lstStyle/>
          <a:p>
            <a:fld id="{48660758-7DCF-AA4E-9C07-0F43123041FA}" type="datetimeFigureOut">
              <a:rPr lang="en-US" smtClean="0"/>
              <a:t>10/28/18</a:t>
            </a:fld>
            <a:endParaRPr lang="en-US"/>
          </a:p>
        </p:txBody>
      </p:sp>
      <p:sp>
        <p:nvSpPr>
          <p:cNvPr id="5" name="Footer Placeholder 4">
            <a:extLst>
              <a:ext uri="{FF2B5EF4-FFF2-40B4-BE49-F238E27FC236}">
                <a16:creationId xmlns:a16="http://schemas.microsoft.com/office/drawing/2014/main" id="{0A5B436D-72CE-C14A-A7C1-30D0CAF56E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CB94FA-A0E7-B345-9E24-03EA00B51E5B}"/>
              </a:ext>
            </a:extLst>
          </p:cNvPr>
          <p:cNvSpPr>
            <a:spLocks noGrp="1"/>
          </p:cNvSpPr>
          <p:nvPr>
            <p:ph type="sldNum" sz="quarter" idx="12"/>
          </p:nvPr>
        </p:nvSpPr>
        <p:spPr/>
        <p:txBody>
          <a:bodyPr/>
          <a:lstStyle/>
          <a:p>
            <a:fld id="{34BC5D68-0D1C-CA4B-ABD5-C3ECDF4577C1}" type="slidenum">
              <a:rPr lang="en-US" smtClean="0"/>
              <a:t>‹#›</a:t>
            </a:fld>
            <a:endParaRPr lang="en-US"/>
          </a:p>
        </p:txBody>
      </p:sp>
    </p:spTree>
    <p:extLst>
      <p:ext uri="{BB962C8B-B14F-4D97-AF65-F5344CB8AC3E}">
        <p14:creationId xmlns:p14="http://schemas.microsoft.com/office/powerpoint/2010/main" val="3775500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0B1D3-C3BD-1746-A2C6-6682BE6DC1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88BACE-6833-B945-93B9-9650896AC5F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5E02D-1CAB-4B4A-B314-13164F4FCE44}"/>
              </a:ext>
            </a:extLst>
          </p:cNvPr>
          <p:cNvSpPr>
            <a:spLocks noGrp="1"/>
          </p:cNvSpPr>
          <p:nvPr>
            <p:ph type="dt" sz="half" idx="10"/>
          </p:nvPr>
        </p:nvSpPr>
        <p:spPr/>
        <p:txBody>
          <a:bodyPr/>
          <a:lstStyle/>
          <a:p>
            <a:fld id="{48660758-7DCF-AA4E-9C07-0F43123041FA}" type="datetimeFigureOut">
              <a:rPr lang="en-US" smtClean="0"/>
              <a:t>10/28/18</a:t>
            </a:fld>
            <a:endParaRPr lang="en-US"/>
          </a:p>
        </p:txBody>
      </p:sp>
      <p:sp>
        <p:nvSpPr>
          <p:cNvPr id="5" name="Footer Placeholder 4">
            <a:extLst>
              <a:ext uri="{FF2B5EF4-FFF2-40B4-BE49-F238E27FC236}">
                <a16:creationId xmlns:a16="http://schemas.microsoft.com/office/drawing/2014/main" id="{F3D46908-4799-5344-9B84-A523788AD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5FDEB-3527-1444-BB2A-EFB86FD25354}"/>
              </a:ext>
            </a:extLst>
          </p:cNvPr>
          <p:cNvSpPr>
            <a:spLocks noGrp="1"/>
          </p:cNvSpPr>
          <p:nvPr>
            <p:ph type="sldNum" sz="quarter" idx="12"/>
          </p:nvPr>
        </p:nvSpPr>
        <p:spPr/>
        <p:txBody>
          <a:bodyPr/>
          <a:lstStyle/>
          <a:p>
            <a:fld id="{34BC5D68-0D1C-CA4B-ABD5-C3ECDF4577C1}" type="slidenum">
              <a:rPr lang="en-US" smtClean="0"/>
              <a:t>‹#›</a:t>
            </a:fld>
            <a:endParaRPr lang="en-US"/>
          </a:p>
        </p:txBody>
      </p:sp>
    </p:spTree>
    <p:extLst>
      <p:ext uri="{BB962C8B-B14F-4D97-AF65-F5344CB8AC3E}">
        <p14:creationId xmlns:p14="http://schemas.microsoft.com/office/powerpoint/2010/main" val="1927546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FD401-68CB-6B4D-BE68-03A7ABC223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5467F9-06EE-3641-B50E-82A71D9774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40E85F8-64B1-8345-9A84-3278CA4DC91A}"/>
              </a:ext>
            </a:extLst>
          </p:cNvPr>
          <p:cNvSpPr>
            <a:spLocks noGrp="1"/>
          </p:cNvSpPr>
          <p:nvPr>
            <p:ph type="dt" sz="half" idx="10"/>
          </p:nvPr>
        </p:nvSpPr>
        <p:spPr/>
        <p:txBody>
          <a:bodyPr/>
          <a:lstStyle/>
          <a:p>
            <a:fld id="{48660758-7DCF-AA4E-9C07-0F43123041FA}" type="datetimeFigureOut">
              <a:rPr lang="en-US" smtClean="0"/>
              <a:t>10/28/18</a:t>
            </a:fld>
            <a:endParaRPr lang="en-US"/>
          </a:p>
        </p:txBody>
      </p:sp>
      <p:sp>
        <p:nvSpPr>
          <p:cNvPr id="5" name="Footer Placeholder 4">
            <a:extLst>
              <a:ext uri="{FF2B5EF4-FFF2-40B4-BE49-F238E27FC236}">
                <a16:creationId xmlns:a16="http://schemas.microsoft.com/office/drawing/2014/main" id="{433332BE-5D86-AA4F-8472-DE12BFE841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C39FFE-BE13-014E-90C3-C69EE42AE6F0}"/>
              </a:ext>
            </a:extLst>
          </p:cNvPr>
          <p:cNvSpPr>
            <a:spLocks noGrp="1"/>
          </p:cNvSpPr>
          <p:nvPr>
            <p:ph type="sldNum" sz="quarter" idx="12"/>
          </p:nvPr>
        </p:nvSpPr>
        <p:spPr/>
        <p:txBody>
          <a:bodyPr/>
          <a:lstStyle/>
          <a:p>
            <a:fld id="{34BC5D68-0D1C-CA4B-ABD5-C3ECDF4577C1}" type="slidenum">
              <a:rPr lang="en-US" smtClean="0"/>
              <a:t>‹#›</a:t>
            </a:fld>
            <a:endParaRPr lang="en-US"/>
          </a:p>
        </p:txBody>
      </p:sp>
    </p:spTree>
    <p:extLst>
      <p:ext uri="{BB962C8B-B14F-4D97-AF65-F5344CB8AC3E}">
        <p14:creationId xmlns:p14="http://schemas.microsoft.com/office/powerpoint/2010/main" val="1728559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BA57C-9836-A741-9306-040EDBEDAB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133563-A609-EC46-917A-A69770E4500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61EBB1-3718-A747-ADE5-9557A143BD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095964-85D6-5A4E-B976-F9E43C654229}"/>
              </a:ext>
            </a:extLst>
          </p:cNvPr>
          <p:cNvSpPr>
            <a:spLocks noGrp="1"/>
          </p:cNvSpPr>
          <p:nvPr>
            <p:ph type="dt" sz="half" idx="10"/>
          </p:nvPr>
        </p:nvSpPr>
        <p:spPr/>
        <p:txBody>
          <a:bodyPr/>
          <a:lstStyle/>
          <a:p>
            <a:fld id="{48660758-7DCF-AA4E-9C07-0F43123041FA}" type="datetimeFigureOut">
              <a:rPr lang="en-US" smtClean="0"/>
              <a:t>10/28/18</a:t>
            </a:fld>
            <a:endParaRPr lang="en-US"/>
          </a:p>
        </p:txBody>
      </p:sp>
      <p:sp>
        <p:nvSpPr>
          <p:cNvPr id="6" name="Footer Placeholder 5">
            <a:extLst>
              <a:ext uri="{FF2B5EF4-FFF2-40B4-BE49-F238E27FC236}">
                <a16:creationId xmlns:a16="http://schemas.microsoft.com/office/drawing/2014/main" id="{88F56332-E67C-7642-BACB-4DF492823F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050033-FA61-9D4F-95C8-C80D5397A90D}"/>
              </a:ext>
            </a:extLst>
          </p:cNvPr>
          <p:cNvSpPr>
            <a:spLocks noGrp="1"/>
          </p:cNvSpPr>
          <p:nvPr>
            <p:ph type="sldNum" sz="quarter" idx="12"/>
          </p:nvPr>
        </p:nvSpPr>
        <p:spPr/>
        <p:txBody>
          <a:bodyPr/>
          <a:lstStyle/>
          <a:p>
            <a:fld id="{34BC5D68-0D1C-CA4B-ABD5-C3ECDF4577C1}" type="slidenum">
              <a:rPr lang="en-US" smtClean="0"/>
              <a:t>‹#›</a:t>
            </a:fld>
            <a:endParaRPr lang="en-US"/>
          </a:p>
        </p:txBody>
      </p:sp>
    </p:spTree>
    <p:extLst>
      <p:ext uri="{BB962C8B-B14F-4D97-AF65-F5344CB8AC3E}">
        <p14:creationId xmlns:p14="http://schemas.microsoft.com/office/powerpoint/2010/main" val="3692931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E14E9-F043-354B-8938-2A4DC841BC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9F9BA2-DA64-1648-B5C8-71C27D5BC4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EFFA52-6FC9-4343-9147-40944E7FC73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E2235B-7C80-C444-8317-AD5E02E51C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F41C77C-3684-EE4D-A9EA-C1C8A44E795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0B6D44-EC90-6B4A-91AD-A2C5D1C00F69}"/>
              </a:ext>
            </a:extLst>
          </p:cNvPr>
          <p:cNvSpPr>
            <a:spLocks noGrp="1"/>
          </p:cNvSpPr>
          <p:nvPr>
            <p:ph type="dt" sz="half" idx="10"/>
          </p:nvPr>
        </p:nvSpPr>
        <p:spPr/>
        <p:txBody>
          <a:bodyPr/>
          <a:lstStyle/>
          <a:p>
            <a:fld id="{48660758-7DCF-AA4E-9C07-0F43123041FA}" type="datetimeFigureOut">
              <a:rPr lang="en-US" smtClean="0"/>
              <a:t>10/28/18</a:t>
            </a:fld>
            <a:endParaRPr lang="en-US"/>
          </a:p>
        </p:txBody>
      </p:sp>
      <p:sp>
        <p:nvSpPr>
          <p:cNvPr id="8" name="Footer Placeholder 7">
            <a:extLst>
              <a:ext uri="{FF2B5EF4-FFF2-40B4-BE49-F238E27FC236}">
                <a16:creationId xmlns:a16="http://schemas.microsoft.com/office/drawing/2014/main" id="{9A02E774-6B57-6543-BFB0-C3E7249CCC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CCD203-5F1E-1C49-822E-9C71AAA4E1AA}"/>
              </a:ext>
            </a:extLst>
          </p:cNvPr>
          <p:cNvSpPr>
            <a:spLocks noGrp="1"/>
          </p:cNvSpPr>
          <p:nvPr>
            <p:ph type="sldNum" sz="quarter" idx="12"/>
          </p:nvPr>
        </p:nvSpPr>
        <p:spPr/>
        <p:txBody>
          <a:bodyPr/>
          <a:lstStyle/>
          <a:p>
            <a:fld id="{34BC5D68-0D1C-CA4B-ABD5-C3ECDF4577C1}" type="slidenum">
              <a:rPr lang="en-US" smtClean="0"/>
              <a:t>‹#›</a:t>
            </a:fld>
            <a:endParaRPr lang="en-US"/>
          </a:p>
        </p:txBody>
      </p:sp>
    </p:spTree>
    <p:extLst>
      <p:ext uri="{BB962C8B-B14F-4D97-AF65-F5344CB8AC3E}">
        <p14:creationId xmlns:p14="http://schemas.microsoft.com/office/powerpoint/2010/main" val="53130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122F-1D30-9B44-BA9B-F2E564DBA4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869F7A-8BF9-4248-AF15-F8963585EA4F}"/>
              </a:ext>
            </a:extLst>
          </p:cNvPr>
          <p:cNvSpPr>
            <a:spLocks noGrp="1"/>
          </p:cNvSpPr>
          <p:nvPr>
            <p:ph type="dt" sz="half" idx="10"/>
          </p:nvPr>
        </p:nvSpPr>
        <p:spPr/>
        <p:txBody>
          <a:bodyPr/>
          <a:lstStyle/>
          <a:p>
            <a:fld id="{48660758-7DCF-AA4E-9C07-0F43123041FA}" type="datetimeFigureOut">
              <a:rPr lang="en-US" smtClean="0"/>
              <a:t>10/28/18</a:t>
            </a:fld>
            <a:endParaRPr lang="en-US"/>
          </a:p>
        </p:txBody>
      </p:sp>
      <p:sp>
        <p:nvSpPr>
          <p:cNvPr id="4" name="Footer Placeholder 3">
            <a:extLst>
              <a:ext uri="{FF2B5EF4-FFF2-40B4-BE49-F238E27FC236}">
                <a16:creationId xmlns:a16="http://schemas.microsoft.com/office/drawing/2014/main" id="{A7BF8380-58F8-6741-9B91-5DF51322AE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61E20-BDB9-1A44-9C72-BEAEF4E452A8}"/>
              </a:ext>
            </a:extLst>
          </p:cNvPr>
          <p:cNvSpPr>
            <a:spLocks noGrp="1"/>
          </p:cNvSpPr>
          <p:nvPr>
            <p:ph type="sldNum" sz="quarter" idx="12"/>
          </p:nvPr>
        </p:nvSpPr>
        <p:spPr/>
        <p:txBody>
          <a:bodyPr/>
          <a:lstStyle/>
          <a:p>
            <a:fld id="{34BC5D68-0D1C-CA4B-ABD5-C3ECDF4577C1}" type="slidenum">
              <a:rPr lang="en-US" smtClean="0"/>
              <a:t>‹#›</a:t>
            </a:fld>
            <a:endParaRPr lang="en-US"/>
          </a:p>
        </p:txBody>
      </p:sp>
    </p:spTree>
    <p:extLst>
      <p:ext uri="{BB962C8B-B14F-4D97-AF65-F5344CB8AC3E}">
        <p14:creationId xmlns:p14="http://schemas.microsoft.com/office/powerpoint/2010/main" val="426107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DE589C-446B-424B-96E2-65EA84352258}"/>
              </a:ext>
            </a:extLst>
          </p:cNvPr>
          <p:cNvSpPr>
            <a:spLocks noGrp="1"/>
          </p:cNvSpPr>
          <p:nvPr>
            <p:ph type="dt" sz="half" idx="10"/>
          </p:nvPr>
        </p:nvSpPr>
        <p:spPr/>
        <p:txBody>
          <a:bodyPr/>
          <a:lstStyle/>
          <a:p>
            <a:fld id="{48660758-7DCF-AA4E-9C07-0F43123041FA}" type="datetimeFigureOut">
              <a:rPr lang="en-US" smtClean="0"/>
              <a:t>10/28/18</a:t>
            </a:fld>
            <a:endParaRPr lang="en-US"/>
          </a:p>
        </p:txBody>
      </p:sp>
      <p:sp>
        <p:nvSpPr>
          <p:cNvPr id="3" name="Footer Placeholder 2">
            <a:extLst>
              <a:ext uri="{FF2B5EF4-FFF2-40B4-BE49-F238E27FC236}">
                <a16:creationId xmlns:a16="http://schemas.microsoft.com/office/drawing/2014/main" id="{D73E9D23-4D9D-8047-A0B3-C882D34C91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2AFB4B-1538-6546-8E14-868BB9186B15}"/>
              </a:ext>
            </a:extLst>
          </p:cNvPr>
          <p:cNvSpPr>
            <a:spLocks noGrp="1"/>
          </p:cNvSpPr>
          <p:nvPr>
            <p:ph type="sldNum" sz="quarter" idx="12"/>
          </p:nvPr>
        </p:nvSpPr>
        <p:spPr/>
        <p:txBody>
          <a:bodyPr/>
          <a:lstStyle/>
          <a:p>
            <a:fld id="{34BC5D68-0D1C-CA4B-ABD5-C3ECDF4577C1}" type="slidenum">
              <a:rPr lang="en-US" smtClean="0"/>
              <a:t>‹#›</a:t>
            </a:fld>
            <a:endParaRPr lang="en-US"/>
          </a:p>
        </p:txBody>
      </p:sp>
    </p:spTree>
    <p:extLst>
      <p:ext uri="{BB962C8B-B14F-4D97-AF65-F5344CB8AC3E}">
        <p14:creationId xmlns:p14="http://schemas.microsoft.com/office/powerpoint/2010/main" val="1699743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9E2C8-8651-3D4D-B069-1CDB4740F5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A3A6A4-F8EC-8143-A08A-05932CCE8D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DBC956-CAD0-FE4A-A8EC-61C970E61C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D8F7BE-8951-6049-99CA-83622D8D532A}"/>
              </a:ext>
            </a:extLst>
          </p:cNvPr>
          <p:cNvSpPr>
            <a:spLocks noGrp="1"/>
          </p:cNvSpPr>
          <p:nvPr>
            <p:ph type="dt" sz="half" idx="10"/>
          </p:nvPr>
        </p:nvSpPr>
        <p:spPr/>
        <p:txBody>
          <a:bodyPr/>
          <a:lstStyle/>
          <a:p>
            <a:fld id="{48660758-7DCF-AA4E-9C07-0F43123041FA}" type="datetimeFigureOut">
              <a:rPr lang="en-US" smtClean="0"/>
              <a:t>10/28/18</a:t>
            </a:fld>
            <a:endParaRPr lang="en-US"/>
          </a:p>
        </p:txBody>
      </p:sp>
      <p:sp>
        <p:nvSpPr>
          <p:cNvPr id="6" name="Footer Placeholder 5">
            <a:extLst>
              <a:ext uri="{FF2B5EF4-FFF2-40B4-BE49-F238E27FC236}">
                <a16:creationId xmlns:a16="http://schemas.microsoft.com/office/drawing/2014/main" id="{5ADC52C6-007C-A248-A92A-BCBF9AD2D9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47BAE-E4B2-5C48-A674-57C4739FDC2A}"/>
              </a:ext>
            </a:extLst>
          </p:cNvPr>
          <p:cNvSpPr>
            <a:spLocks noGrp="1"/>
          </p:cNvSpPr>
          <p:nvPr>
            <p:ph type="sldNum" sz="quarter" idx="12"/>
          </p:nvPr>
        </p:nvSpPr>
        <p:spPr/>
        <p:txBody>
          <a:bodyPr/>
          <a:lstStyle/>
          <a:p>
            <a:fld id="{34BC5D68-0D1C-CA4B-ABD5-C3ECDF4577C1}" type="slidenum">
              <a:rPr lang="en-US" smtClean="0"/>
              <a:t>‹#›</a:t>
            </a:fld>
            <a:endParaRPr lang="en-US"/>
          </a:p>
        </p:txBody>
      </p:sp>
    </p:spTree>
    <p:extLst>
      <p:ext uri="{BB962C8B-B14F-4D97-AF65-F5344CB8AC3E}">
        <p14:creationId xmlns:p14="http://schemas.microsoft.com/office/powerpoint/2010/main" val="291862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25EC0-D8AF-264A-A427-5D6DE657F1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EAB7CA-3E30-0D43-9ED2-CFBE4CCC2A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71CBC7-5D94-F647-8EBE-94A91F2EB6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C638ADB-801A-E04C-971A-846E4D5E6658}"/>
              </a:ext>
            </a:extLst>
          </p:cNvPr>
          <p:cNvSpPr>
            <a:spLocks noGrp="1"/>
          </p:cNvSpPr>
          <p:nvPr>
            <p:ph type="dt" sz="half" idx="10"/>
          </p:nvPr>
        </p:nvSpPr>
        <p:spPr/>
        <p:txBody>
          <a:bodyPr/>
          <a:lstStyle/>
          <a:p>
            <a:fld id="{48660758-7DCF-AA4E-9C07-0F43123041FA}" type="datetimeFigureOut">
              <a:rPr lang="en-US" smtClean="0"/>
              <a:t>10/28/18</a:t>
            </a:fld>
            <a:endParaRPr lang="en-US"/>
          </a:p>
        </p:txBody>
      </p:sp>
      <p:sp>
        <p:nvSpPr>
          <p:cNvPr id="6" name="Footer Placeholder 5">
            <a:extLst>
              <a:ext uri="{FF2B5EF4-FFF2-40B4-BE49-F238E27FC236}">
                <a16:creationId xmlns:a16="http://schemas.microsoft.com/office/drawing/2014/main" id="{1BAE2221-389B-CB48-A9DC-17B27C457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1FBE0C-D28F-8E40-BF28-650923D9FCC1}"/>
              </a:ext>
            </a:extLst>
          </p:cNvPr>
          <p:cNvSpPr>
            <a:spLocks noGrp="1"/>
          </p:cNvSpPr>
          <p:nvPr>
            <p:ph type="sldNum" sz="quarter" idx="12"/>
          </p:nvPr>
        </p:nvSpPr>
        <p:spPr/>
        <p:txBody>
          <a:bodyPr/>
          <a:lstStyle/>
          <a:p>
            <a:fld id="{34BC5D68-0D1C-CA4B-ABD5-C3ECDF4577C1}" type="slidenum">
              <a:rPr lang="en-US" smtClean="0"/>
              <a:t>‹#›</a:t>
            </a:fld>
            <a:endParaRPr lang="en-US"/>
          </a:p>
        </p:txBody>
      </p:sp>
    </p:spTree>
    <p:extLst>
      <p:ext uri="{BB962C8B-B14F-4D97-AF65-F5344CB8AC3E}">
        <p14:creationId xmlns:p14="http://schemas.microsoft.com/office/powerpoint/2010/main" val="868293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D0869C-2B07-2445-ABBF-946D6BB6C8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5C085B-5FDD-DD4B-8343-705FFE5B75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26687-1E06-7344-B43D-73D8C30332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660758-7DCF-AA4E-9C07-0F43123041FA}" type="datetimeFigureOut">
              <a:rPr lang="en-US" smtClean="0"/>
              <a:t>10/28/18</a:t>
            </a:fld>
            <a:endParaRPr lang="en-US"/>
          </a:p>
        </p:txBody>
      </p:sp>
      <p:sp>
        <p:nvSpPr>
          <p:cNvPr id="5" name="Footer Placeholder 4">
            <a:extLst>
              <a:ext uri="{FF2B5EF4-FFF2-40B4-BE49-F238E27FC236}">
                <a16:creationId xmlns:a16="http://schemas.microsoft.com/office/drawing/2014/main" id="{4CA57BF4-86E3-5B45-9EB3-FFE7E1622D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0B186E-5984-7940-8477-FE7DAFCEF7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C5D68-0D1C-CA4B-ABD5-C3ECDF4577C1}" type="slidenum">
              <a:rPr lang="en-US" smtClean="0"/>
              <a:t>‹#›</a:t>
            </a:fld>
            <a:endParaRPr lang="en-US"/>
          </a:p>
        </p:txBody>
      </p:sp>
    </p:spTree>
    <p:extLst>
      <p:ext uri="{BB962C8B-B14F-4D97-AF65-F5344CB8AC3E}">
        <p14:creationId xmlns:p14="http://schemas.microsoft.com/office/powerpoint/2010/main" val="2530360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7.png"/><Relationship Id="rId3" Type="http://schemas.openxmlformats.org/officeDocument/2006/relationships/image" Target="../media/image1.jpg"/><Relationship Id="rId7" Type="http://schemas.openxmlformats.org/officeDocument/2006/relationships/image" Target="../media/image4.png"/><Relationship Id="rId12" Type="http://schemas.microsoft.com/office/2007/relationships/hdphoto" Target="../media/hdphoto4.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6.png"/><Relationship Id="rId5" Type="http://schemas.openxmlformats.org/officeDocument/2006/relationships/image" Target="../media/image3.png"/><Relationship Id="rId15" Type="http://schemas.microsoft.com/office/2007/relationships/hdphoto" Target="../media/hdphoto6.wdp"/><Relationship Id="rId10" Type="http://schemas.microsoft.com/office/2007/relationships/hdphoto" Target="../media/hdphoto3.wdp"/><Relationship Id="rId4" Type="http://schemas.openxmlformats.org/officeDocument/2006/relationships/image" Target="../media/image2.png"/><Relationship Id="rId9" Type="http://schemas.openxmlformats.org/officeDocument/2006/relationships/image" Target="../media/image5.png"/><Relationship Id="rId14" Type="http://schemas.microsoft.com/office/2007/relationships/hdphoto" Target="../media/hdphoto5.wdp"/></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18" Type="http://schemas.microsoft.com/office/2007/relationships/hdphoto" Target="../media/hdphoto10.wdp"/><Relationship Id="rId3" Type="http://schemas.openxmlformats.org/officeDocument/2006/relationships/image" Target="../media/image2.png"/><Relationship Id="rId7" Type="http://schemas.microsoft.com/office/2007/relationships/hdphoto" Target="../media/hdphoto2.wdp"/><Relationship Id="rId12" Type="http://schemas.openxmlformats.org/officeDocument/2006/relationships/image" Target="../media/image8.tiff"/><Relationship Id="rId17" Type="http://schemas.openxmlformats.org/officeDocument/2006/relationships/image" Target="../media/image11.png"/><Relationship Id="rId2" Type="http://schemas.openxmlformats.org/officeDocument/2006/relationships/image" Target="../media/image1.jpg"/><Relationship Id="rId16" Type="http://schemas.microsoft.com/office/2007/relationships/hdphoto" Target="../media/hdphoto9.wdp"/><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7.wdp"/><Relationship Id="rId5" Type="http://schemas.microsoft.com/office/2007/relationships/hdphoto" Target="../media/hdphoto1.wdp"/><Relationship Id="rId15" Type="http://schemas.openxmlformats.org/officeDocument/2006/relationships/image" Target="../media/image10.png"/><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3.wdp"/><Relationship Id="rId14" Type="http://schemas.microsoft.com/office/2007/relationships/hdphoto" Target="../media/hdphoto8.wdp"/></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2.wdp"/><Relationship Id="rId12" Type="http://schemas.openxmlformats.org/officeDocument/2006/relationships/image" Target="../media/image12.tiff"/><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11.wdp"/><Relationship Id="rId5" Type="http://schemas.microsoft.com/office/2007/relationships/hdphoto" Target="../media/hdphoto1.wdp"/><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4.png"/><Relationship Id="rId3" Type="http://schemas.openxmlformats.org/officeDocument/2006/relationships/image" Target="../media/image2.png"/><Relationship Id="rId7" Type="http://schemas.microsoft.com/office/2007/relationships/hdphoto" Target="../media/hdphoto2.wdp"/><Relationship Id="rId12" Type="http://schemas.openxmlformats.org/officeDocument/2006/relationships/image" Target="../media/image13.tiff"/><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12.wdp"/><Relationship Id="rId5" Type="http://schemas.microsoft.com/office/2007/relationships/hdphoto" Target="../media/hdphoto1.wdp"/><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3.wdp"/><Relationship Id="rId14" Type="http://schemas.microsoft.com/office/2007/relationships/hdphoto" Target="../media/hdphoto13.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tiff"/><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0475FF-EA69-4E43-9804-568C9A166F84}"/>
              </a:ext>
            </a:extLst>
          </p:cNvPr>
          <p:cNvPicPr>
            <a:picLocks noChangeAspect="1"/>
          </p:cNvPicPr>
          <p:nvPr/>
        </p:nvPicPr>
        <p:blipFill>
          <a:blip r:embed="rId3"/>
          <a:stretch>
            <a:fillRect/>
          </a:stretch>
        </p:blipFill>
        <p:spPr>
          <a:xfrm>
            <a:off x="1805" y="0"/>
            <a:ext cx="12188389" cy="7729538"/>
          </a:xfrm>
          <a:prstGeom prst="rect">
            <a:avLst/>
          </a:prstGeom>
        </p:spPr>
      </p:pic>
      <p:sp>
        <p:nvSpPr>
          <p:cNvPr id="4" name="Rectangle 3">
            <a:extLst>
              <a:ext uri="{FF2B5EF4-FFF2-40B4-BE49-F238E27FC236}">
                <a16:creationId xmlns:a16="http://schemas.microsoft.com/office/drawing/2014/main" id="{5B19AF63-006A-1742-BF1B-3748389F37A2}"/>
              </a:ext>
            </a:extLst>
          </p:cNvPr>
          <p:cNvSpPr/>
          <p:nvPr/>
        </p:nvSpPr>
        <p:spPr>
          <a:xfrm>
            <a:off x="0" y="0"/>
            <a:ext cx="12192000" cy="1071563"/>
          </a:xfrm>
          <a:prstGeom prst="rect">
            <a:avLst/>
          </a:prstGeom>
          <a:solidFill>
            <a:srgbClr val="0C1229">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26A66A8-8270-9744-A148-126BC7147A8F}"/>
              </a:ext>
            </a:extLst>
          </p:cNvPr>
          <p:cNvPicPr>
            <a:picLocks noChangeAspect="1"/>
          </p:cNvPicPr>
          <p:nvPr/>
        </p:nvPicPr>
        <p:blipFill>
          <a:blip r:embed="rId4"/>
          <a:stretch>
            <a:fillRect/>
          </a:stretch>
        </p:blipFill>
        <p:spPr>
          <a:xfrm>
            <a:off x="207962" y="91281"/>
            <a:ext cx="889000" cy="889000"/>
          </a:xfrm>
          <a:prstGeom prst="rect">
            <a:avLst/>
          </a:prstGeom>
        </p:spPr>
      </p:pic>
      <p:sp>
        <p:nvSpPr>
          <p:cNvPr id="10" name="TextBox 9">
            <a:extLst>
              <a:ext uri="{FF2B5EF4-FFF2-40B4-BE49-F238E27FC236}">
                <a16:creationId xmlns:a16="http://schemas.microsoft.com/office/drawing/2014/main" id="{75963EF7-51E7-9E4F-A0DE-5384B5C7394C}"/>
              </a:ext>
            </a:extLst>
          </p:cNvPr>
          <p:cNvSpPr txBox="1"/>
          <p:nvPr/>
        </p:nvSpPr>
        <p:spPr>
          <a:xfrm>
            <a:off x="1096962" y="220310"/>
            <a:ext cx="3257550" cy="630942"/>
          </a:xfrm>
          <a:prstGeom prst="rect">
            <a:avLst/>
          </a:prstGeom>
          <a:noFill/>
        </p:spPr>
        <p:txBody>
          <a:bodyPr wrap="square" rtlCol="0">
            <a:spAutoFit/>
          </a:bodyPr>
          <a:lstStyle/>
          <a:p>
            <a:pPr algn="ctr"/>
            <a:r>
              <a:rPr lang="en-US" sz="3500" dirty="0">
                <a:solidFill>
                  <a:schemeClr val="bg1"/>
                </a:solidFill>
                <a:effectLst>
                  <a:outerShdw blurRad="50800" dist="38100" dir="2700000" algn="tl" rotWithShape="0">
                    <a:schemeClr val="tx1">
                      <a:lumMod val="85000"/>
                      <a:lumOff val="15000"/>
                      <a:alpha val="40000"/>
                    </a:schemeClr>
                  </a:outerShdw>
                </a:effectLst>
                <a:latin typeface="Optima" panose="02000503060000020004" pitchFamily="2" charset="0"/>
              </a:rPr>
              <a:t>Space Force</a:t>
            </a:r>
          </a:p>
        </p:txBody>
      </p:sp>
      <p:sp>
        <p:nvSpPr>
          <p:cNvPr id="11" name="Rectangle 10">
            <a:extLst>
              <a:ext uri="{FF2B5EF4-FFF2-40B4-BE49-F238E27FC236}">
                <a16:creationId xmlns:a16="http://schemas.microsoft.com/office/drawing/2014/main" id="{2E8193CC-972F-8A41-A678-C2B958EEEA1C}"/>
              </a:ext>
            </a:extLst>
          </p:cNvPr>
          <p:cNvSpPr/>
          <p:nvPr/>
        </p:nvSpPr>
        <p:spPr>
          <a:xfrm>
            <a:off x="0" y="1071563"/>
            <a:ext cx="12190194" cy="585787"/>
          </a:xfrm>
          <a:prstGeom prst="rect">
            <a:avLst/>
          </a:prstGeom>
          <a:solidFill>
            <a:srgbClr val="0D132A">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noFill/>
              </a:ln>
              <a:solidFill>
                <a:schemeClr val="bg1"/>
              </a:solidFill>
              <a:effectLst>
                <a:innerShdw blurRad="63500" dist="50800" dir="16200000">
                  <a:prstClr val="black">
                    <a:alpha val="50000"/>
                  </a:prstClr>
                </a:innerShdw>
              </a:effectLst>
            </a:endParaRPr>
          </a:p>
        </p:txBody>
      </p:sp>
      <p:sp>
        <p:nvSpPr>
          <p:cNvPr id="12" name="TextBox 11">
            <a:extLst>
              <a:ext uri="{FF2B5EF4-FFF2-40B4-BE49-F238E27FC236}">
                <a16:creationId xmlns:a16="http://schemas.microsoft.com/office/drawing/2014/main" id="{7FE1E902-F934-3A42-A1F2-D1BD6F6B6069}"/>
              </a:ext>
            </a:extLst>
          </p:cNvPr>
          <p:cNvSpPr txBox="1"/>
          <p:nvPr/>
        </p:nvSpPr>
        <p:spPr>
          <a:xfrm>
            <a:off x="-1806" y="1162844"/>
            <a:ext cx="9753815" cy="457200"/>
          </a:xfrm>
          <a:prstGeom prst="rect">
            <a:avLst/>
          </a:prstGeom>
          <a:noFill/>
        </p:spPr>
        <p:txBody>
          <a:bodyPr wrap="square" rtlCol="0">
            <a:spAutoFit/>
          </a:bodyPr>
          <a:lstStyle/>
          <a:p>
            <a:r>
              <a:rPr lang="en-US" sz="2400" dirty="0">
                <a:ln>
                  <a:solidFill>
                    <a:schemeClr val="bg1"/>
                  </a:solidFill>
                </a:ln>
                <a:solidFill>
                  <a:schemeClr val="bg1"/>
                </a:solidFill>
                <a:latin typeface="Optima" panose="02000503060000020004" pitchFamily="2" charset="0"/>
              </a:rPr>
              <a:t>   Home   Units   About Us   Recruitment   Contact Us</a:t>
            </a:r>
          </a:p>
        </p:txBody>
      </p:sp>
      <p:sp>
        <p:nvSpPr>
          <p:cNvPr id="13" name="Rectangle 12">
            <a:extLst>
              <a:ext uri="{FF2B5EF4-FFF2-40B4-BE49-F238E27FC236}">
                <a16:creationId xmlns:a16="http://schemas.microsoft.com/office/drawing/2014/main" id="{07DA3F07-4DD4-B74E-AC11-4D6D74EF13F4}"/>
              </a:ext>
            </a:extLst>
          </p:cNvPr>
          <p:cNvSpPr/>
          <p:nvPr/>
        </p:nvSpPr>
        <p:spPr>
          <a:xfrm>
            <a:off x="10558463" y="1657349"/>
            <a:ext cx="1631731" cy="6072188"/>
          </a:xfrm>
          <a:prstGeom prst="rect">
            <a:avLst/>
          </a:prstGeom>
          <a:solidFill>
            <a:srgbClr val="0C122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89A49DA0-8C03-3649-A58B-E94BC4B3ED29}"/>
              </a:ext>
            </a:extLst>
          </p:cNvPr>
          <p:cNvSpPr/>
          <p:nvPr/>
        </p:nvSpPr>
        <p:spPr>
          <a:xfrm>
            <a:off x="207962" y="1071562"/>
            <a:ext cx="1063626" cy="585788"/>
          </a:xfrm>
          <a:prstGeom prst="roundRect">
            <a:avLst/>
          </a:prstGeom>
          <a:solidFill>
            <a:schemeClr val="tx1">
              <a:lumMod val="50000"/>
              <a:lumOff val="50000"/>
              <a:alpha val="57000"/>
            </a:schemeClr>
          </a:solidFill>
          <a:ln>
            <a:noFill/>
          </a:ln>
          <a:effectLst>
            <a:outerShdw blurRad="50800" dist="50800" dir="5400000" algn="ctr" rotWithShape="0">
              <a:srgbClr val="0D132A"/>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23380A-E947-1A44-BBEE-1FCE8396A821}"/>
              </a:ext>
            </a:extLst>
          </p:cNvPr>
          <p:cNvSpPr/>
          <p:nvPr/>
        </p:nvSpPr>
        <p:spPr>
          <a:xfrm>
            <a:off x="1222374" y="2527300"/>
            <a:ext cx="1063626" cy="585787"/>
          </a:xfrm>
          <a:prstGeom prst="rect">
            <a:avLst/>
          </a:prstGeom>
          <a:solidFill>
            <a:schemeClr val="tx1">
              <a:lumMod val="85000"/>
              <a:lumOff val="15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760FC2A-BCAA-0140-8507-56C881382A40}"/>
              </a:ext>
            </a:extLst>
          </p:cNvPr>
          <p:cNvSpPr txBox="1"/>
          <p:nvPr/>
        </p:nvSpPr>
        <p:spPr>
          <a:xfrm>
            <a:off x="10558463" y="1164401"/>
            <a:ext cx="1631731" cy="400110"/>
          </a:xfrm>
          <a:prstGeom prst="rect">
            <a:avLst/>
          </a:prstGeom>
          <a:noFill/>
        </p:spPr>
        <p:txBody>
          <a:bodyPr wrap="square" rtlCol="0">
            <a:spAutoFit/>
          </a:bodyPr>
          <a:lstStyle/>
          <a:p>
            <a:pPr algn="ctr"/>
            <a:r>
              <a:rPr lang="en-US" sz="2000" dirty="0">
                <a:solidFill>
                  <a:schemeClr val="bg1"/>
                </a:solidFill>
                <a:latin typeface="Optima" panose="02000503060000020004" pitchFamily="2" charset="0"/>
              </a:rPr>
              <a:t>Locations</a:t>
            </a:r>
            <a:endParaRPr lang="en-US" dirty="0">
              <a:solidFill>
                <a:schemeClr val="bg1"/>
              </a:solidFill>
              <a:latin typeface="Optima" panose="02000503060000020004" pitchFamily="2" charset="0"/>
            </a:endParaRPr>
          </a:p>
        </p:txBody>
      </p:sp>
      <p:sp>
        <p:nvSpPr>
          <p:cNvPr id="5" name="5-Point Star 4">
            <a:extLst>
              <a:ext uri="{FF2B5EF4-FFF2-40B4-BE49-F238E27FC236}">
                <a16:creationId xmlns:a16="http://schemas.microsoft.com/office/drawing/2014/main" id="{026FABC6-7733-0D4C-8003-5C6C68073814}"/>
              </a:ext>
            </a:extLst>
          </p:cNvPr>
          <p:cNvSpPr/>
          <p:nvPr/>
        </p:nvSpPr>
        <p:spPr>
          <a:xfrm>
            <a:off x="10558463" y="1262856"/>
            <a:ext cx="271463" cy="257176"/>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a:extLst>
              <a:ext uri="{FF2B5EF4-FFF2-40B4-BE49-F238E27FC236}">
                <a16:creationId xmlns:a16="http://schemas.microsoft.com/office/drawing/2014/main" id="{002EDE3C-A795-2A47-A760-A9339CAD18BE}"/>
              </a:ext>
            </a:extLst>
          </p:cNvPr>
          <p:cNvSpPr/>
          <p:nvPr/>
        </p:nvSpPr>
        <p:spPr>
          <a:xfrm>
            <a:off x="11918731" y="1260521"/>
            <a:ext cx="271463" cy="257176"/>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1AA20020-6E3E-B04E-912C-0531AC957208}"/>
              </a:ext>
            </a:extLst>
          </p:cNvPr>
          <p:cNvSpPr/>
          <p:nvPr/>
        </p:nvSpPr>
        <p:spPr>
          <a:xfrm>
            <a:off x="10667097" y="1811367"/>
            <a:ext cx="1414462" cy="1450181"/>
          </a:xfrm>
          <a:prstGeom prst="round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999AA25-1FCA-1645-A021-640120941B69}"/>
              </a:ext>
            </a:extLst>
          </p:cNvPr>
          <p:cNvSpPr/>
          <p:nvPr/>
        </p:nvSpPr>
        <p:spPr>
          <a:xfrm>
            <a:off x="10667097" y="5407819"/>
            <a:ext cx="1414462" cy="1450181"/>
          </a:xfrm>
          <a:prstGeom prst="round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7316D04-8BE8-0447-A88D-2101BB49B528}"/>
              </a:ext>
            </a:extLst>
          </p:cNvPr>
          <p:cNvSpPr/>
          <p:nvPr/>
        </p:nvSpPr>
        <p:spPr>
          <a:xfrm>
            <a:off x="10670053" y="3616737"/>
            <a:ext cx="1414462" cy="1450181"/>
          </a:xfrm>
          <a:prstGeom prst="round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E2BE10D-03EA-A340-BD87-7C34365059D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015" b="94821" l="8101" r="92519"/>
                    </a14:imgEffect>
                  </a14:imgLayer>
                </a14:imgProps>
              </a:ext>
            </a:extLst>
          </a:blip>
          <a:stretch>
            <a:fillRect/>
          </a:stretch>
        </p:blipFill>
        <p:spPr>
          <a:xfrm flipH="1">
            <a:off x="10834125" y="2187546"/>
            <a:ext cx="1084606" cy="1030288"/>
          </a:xfrm>
          <a:prstGeom prst="rect">
            <a:avLst/>
          </a:prstGeom>
        </p:spPr>
      </p:pic>
      <p:sp>
        <p:nvSpPr>
          <p:cNvPr id="9" name="TextBox 8">
            <a:extLst>
              <a:ext uri="{FF2B5EF4-FFF2-40B4-BE49-F238E27FC236}">
                <a16:creationId xmlns:a16="http://schemas.microsoft.com/office/drawing/2014/main" id="{4F8285C0-43A7-2143-BAA0-CD4914AB16A6}"/>
              </a:ext>
            </a:extLst>
          </p:cNvPr>
          <p:cNvSpPr txBox="1"/>
          <p:nvPr/>
        </p:nvSpPr>
        <p:spPr>
          <a:xfrm>
            <a:off x="10824857" y="1928978"/>
            <a:ext cx="1088805" cy="369332"/>
          </a:xfrm>
          <a:prstGeom prst="rect">
            <a:avLst/>
          </a:prstGeom>
          <a:noFill/>
        </p:spPr>
        <p:txBody>
          <a:bodyPr wrap="square" rtlCol="0">
            <a:spAutoFit/>
          </a:bodyPr>
          <a:lstStyle/>
          <a:p>
            <a:pPr algn="ctr"/>
            <a:r>
              <a:rPr lang="en-US" dirty="0">
                <a:latin typeface="Optima" panose="02000503060000020004" pitchFamily="2" charset="0"/>
              </a:rPr>
              <a:t>Moon</a:t>
            </a:r>
          </a:p>
        </p:txBody>
      </p:sp>
      <p:pic>
        <p:nvPicPr>
          <p:cNvPr id="20" name="Picture 19">
            <a:extLst>
              <a:ext uri="{FF2B5EF4-FFF2-40B4-BE49-F238E27FC236}">
                <a16:creationId xmlns:a16="http://schemas.microsoft.com/office/drawing/2014/main" id="{8DE3B9F0-8AA3-F044-96B1-6F43D208661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404" b="93750" l="9961" r="89941"/>
                    </a14:imgEffect>
                  </a14:imgLayer>
                </a14:imgProps>
              </a:ext>
            </a:extLst>
          </a:blip>
          <a:stretch>
            <a:fillRect/>
          </a:stretch>
        </p:blipFill>
        <p:spPr>
          <a:xfrm>
            <a:off x="10663137" y="3902508"/>
            <a:ext cx="1422381" cy="1066786"/>
          </a:xfrm>
          <a:prstGeom prst="rect">
            <a:avLst/>
          </a:prstGeom>
        </p:spPr>
      </p:pic>
      <p:sp>
        <p:nvSpPr>
          <p:cNvPr id="21" name="TextBox 20">
            <a:extLst>
              <a:ext uri="{FF2B5EF4-FFF2-40B4-BE49-F238E27FC236}">
                <a16:creationId xmlns:a16="http://schemas.microsoft.com/office/drawing/2014/main" id="{5859321B-21F0-EB4A-91AA-313B148D022C}"/>
              </a:ext>
            </a:extLst>
          </p:cNvPr>
          <p:cNvSpPr txBox="1"/>
          <p:nvPr/>
        </p:nvSpPr>
        <p:spPr>
          <a:xfrm>
            <a:off x="10829926" y="3616737"/>
            <a:ext cx="1088805" cy="369332"/>
          </a:xfrm>
          <a:prstGeom prst="rect">
            <a:avLst/>
          </a:prstGeom>
          <a:noFill/>
        </p:spPr>
        <p:txBody>
          <a:bodyPr wrap="square" rtlCol="0">
            <a:spAutoFit/>
          </a:bodyPr>
          <a:lstStyle/>
          <a:p>
            <a:pPr algn="ctr"/>
            <a:r>
              <a:rPr lang="en-US" dirty="0">
                <a:latin typeface="Optima" panose="02000503060000020004" pitchFamily="2" charset="0"/>
              </a:rPr>
              <a:t>Mars</a:t>
            </a:r>
          </a:p>
        </p:txBody>
      </p:sp>
      <p:pic>
        <p:nvPicPr>
          <p:cNvPr id="22" name="Picture 21">
            <a:extLst>
              <a:ext uri="{FF2B5EF4-FFF2-40B4-BE49-F238E27FC236}">
                <a16:creationId xmlns:a16="http://schemas.microsoft.com/office/drawing/2014/main" id="{C982C30E-3873-C146-986E-97292B1E6C78}"/>
              </a:ext>
            </a:extLst>
          </p:cNvPr>
          <p:cNvPicPr preferRelativeResize="0">
            <a:picLocks/>
          </p:cNvPicPr>
          <p:nvPr/>
        </p:nvPicPr>
        <p:blipFill rotWithShape="1">
          <a:blip r:embed="rId9">
            <a:extLst>
              <a:ext uri="{BEBA8EAE-BF5A-486C-A8C5-ECC9F3942E4B}">
                <a14:imgProps xmlns:a14="http://schemas.microsoft.com/office/drawing/2010/main">
                  <a14:imgLayer r:embed="rId10">
                    <a14:imgEffect>
                      <a14:backgroundRemoval t="9549" b="89655" l="5119" r="95000"/>
                    </a14:imgEffect>
                  </a14:imgLayer>
                </a14:imgProps>
              </a:ext>
            </a:extLst>
          </a:blip>
          <a:srcRect l="5172" t="14952" r="4310" b="13234"/>
          <a:stretch/>
        </p:blipFill>
        <p:spPr>
          <a:xfrm>
            <a:off x="10291493" y="2187545"/>
            <a:ext cx="2165668" cy="756017"/>
          </a:xfrm>
          <a:prstGeom prst="rect">
            <a:avLst/>
          </a:prstGeom>
          <a:scene3d>
            <a:camera prst="orthographicFront">
              <a:rot lat="0" lon="2400000" rev="900000"/>
            </a:camera>
            <a:lightRig rig="threePt" dir="t"/>
          </a:scene3d>
        </p:spPr>
      </p:pic>
      <p:pic>
        <p:nvPicPr>
          <p:cNvPr id="23" name="Picture 22">
            <a:extLst>
              <a:ext uri="{FF2B5EF4-FFF2-40B4-BE49-F238E27FC236}">
                <a16:creationId xmlns:a16="http://schemas.microsoft.com/office/drawing/2014/main" id="{EA10CCA0-8FE3-4240-9981-EE2315F38BE1}"/>
              </a:ext>
            </a:extLst>
          </p:cNvPr>
          <p:cNvPicPr preferRelativeResize="0">
            <a:picLocks/>
          </p:cNvPicPr>
          <p:nvPr/>
        </p:nvPicPr>
        <p:blipFill rotWithShape="1">
          <a:blip r:embed="rId9">
            <a:extLst>
              <a:ext uri="{BEBA8EAE-BF5A-486C-A8C5-ECC9F3942E4B}">
                <a14:imgProps xmlns:a14="http://schemas.microsoft.com/office/drawing/2010/main">
                  <a14:imgLayer r:embed="rId10">
                    <a14:imgEffect>
                      <a14:backgroundRemoval t="9549" b="89655" l="5119" r="95000"/>
                    </a14:imgEffect>
                  </a14:imgLayer>
                </a14:imgProps>
              </a:ext>
            </a:extLst>
          </a:blip>
          <a:srcRect l="5172" t="14952" r="4310" b="13234"/>
          <a:stretch/>
        </p:blipFill>
        <p:spPr>
          <a:xfrm>
            <a:off x="10320069" y="3937426"/>
            <a:ext cx="2165668" cy="756017"/>
          </a:xfrm>
          <a:prstGeom prst="rect">
            <a:avLst/>
          </a:prstGeom>
          <a:scene3d>
            <a:camera prst="orthographicFront">
              <a:rot lat="0" lon="2400000" rev="900000"/>
            </a:camera>
            <a:lightRig rig="threePt" dir="t"/>
          </a:scene3d>
        </p:spPr>
      </p:pic>
      <p:pic>
        <p:nvPicPr>
          <p:cNvPr id="25" name="Picture 24">
            <a:extLst>
              <a:ext uri="{FF2B5EF4-FFF2-40B4-BE49-F238E27FC236}">
                <a16:creationId xmlns:a16="http://schemas.microsoft.com/office/drawing/2014/main" id="{725D254C-D8C7-844F-889A-45CE1577AC1B}"/>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963" b="93797" l="5459" r="96278">
                        <a14:foregroundMark x1="77419" y1="20099" x2="94045" y2="47643"/>
                        <a14:foregroundMark x1="94293" y1="48387" x2="66005" y2="86352"/>
                        <a14:foregroundMark x1="86849" y1="61042" x2="86600" y2="74442"/>
                        <a14:foregroundMark x1="79156" y1="77171" x2="79653" y2="81390"/>
                        <a14:foregroundMark x1="73449" y1="83871" x2="74194" y2="86104"/>
                        <a14:foregroundMark x1="55087" y1="91811" x2="69975" y2="87345"/>
                      </a14:backgroundRemoval>
                    </a14:imgEffect>
                  </a14:imgLayer>
                </a14:imgProps>
              </a:ext>
            </a:extLst>
          </a:blip>
          <a:stretch>
            <a:fillRect/>
          </a:stretch>
        </p:blipFill>
        <p:spPr>
          <a:xfrm>
            <a:off x="10829926" y="5707878"/>
            <a:ext cx="1090175" cy="1131064"/>
          </a:xfrm>
          <a:prstGeom prst="rect">
            <a:avLst/>
          </a:prstGeom>
        </p:spPr>
      </p:pic>
      <p:sp>
        <p:nvSpPr>
          <p:cNvPr id="26" name="TextBox 25">
            <a:extLst>
              <a:ext uri="{FF2B5EF4-FFF2-40B4-BE49-F238E27FC236}">
                <a16:creationId xmlns:a16="http://schemas.microsoft.com/office/drawing/2014/main" id="{A4E2C731-132E-1B49-BF76-98F3034087BB}"/>
              </a:ext>
            </a:extLst>
          </p:cNvPr>
          <p:cNvSpPr txBox="1"/>
          <p:nvPr/>
        </p:nvSpPr>
        <p:spPr>
          <a:xfrm>
            <a:off x="10828120" y="5460506"/>
            <a:ext cx="1090611" cy="369332"/>
          </a:xfrm>
          <a:prstGeom prst="rect">
            <a:avLst/>
          </a:prstGeom>
        </p:spPr>
        <p:txBody>
          <a:bodyPr wrap="square" rtlCol="0">
            <a:spAutoFit/>
          </a:bodyPr>
          <a:lstStyle/>
          <a:p>
            <a:pPr algn="ctr"/>
            <a:r>
              <a:rPr lang="en-US" dirty="0">
                <a:latin typeface="Optima" panose="02000503060000020004" pitchFamily="2" charset="0"/>
              </a:rPr>
              <a:t>Tatooine</a:t>
            </a:r>
          </a:p>
        </p:txBody>
      </p:sp>
      <p:pic>
        <p:nvPicPr>
          <p:cNvPr id="27" name="Picture 26">
            <a:extLst>
              <a:ext uri="{FF2B5EF4-FFF2-40B4-BE49-F238E27FC236}">
                <a16:creationId xmlns:a16="http://schemas.microsoft.com/office/drawing/2014/main" id="{3E57B43F-F2A5-E54A-879C-C0194D0B1A64}"/>
              </a:ext>
            </a:extLst>
          </p:cNvPr>
          <p:cNvPicPr preferRelativeResize="0">
            <a:picLocks/>
          </p:cNvPicPr>
          <p:nvPr/>
        </p:nvPicPr>
        <p:blipFill rotWithShape="1">
          <a:blip r:embed="rId9">
            <a:extLst>
              <a:ext uri="{BEBA8EAE-BF5A-486C-A8C5-ECC9F3942E4B}">
                <a14:imgProps xmlns:a14="http://schemas.microsoft.com/office/drawing/2010/main">
                  <a14:imgLayer r:embed="rId10">
                    <a14:imgEffect>
                      <a14:backgroundRemoval t="9549" b="89655" l="5119" r="95000"/>
                    </a14:imgEffect>
                  </a14:imgLayer>
                </a14:imgProps>
              </a:ext>
            </a:extLst>
          </a:blip>
          <a:srcRect l="5172" t="14952" r="4310" b="13234"/>
          <a:stretch/>
        </p:blipFill>
        <p:spPr>
          <a:xfrm>
            <a:off x="10320069" y="5792730"/>
            <a:ext cx="2165668" cy="756017"/>
          </a:xfrm>
          <a:prstGeom prst="rect">
            <a:avLst/>
          </a:prstGeom>
          <a:scene3d>
            <a:camera prst="orthographicFront">
              <a:rot lat="0" lon="2400000" rev="900000"/>
            </a:camera>
            <a:lightRig rig="threePt" dir="t"/>
          </a:scene3d>
        </p:spPr>
      </p:pic>
      <p:sp>
        <p:nvSpPr>
          <p:cNvPr id="28" name="Rounded Rectangle 27">
            <a:extLst>
              <a:ext uri="{FF2B5EF4-FFF2-40B4-BE49-F238E27FC236}">
                <a16:creationId xmlns:a16="http://schemas.microsoft.com/office/drawing/2014/main" id="{D8C3C2F2-27B8-524A-9391-10293B2E0D5E}"/>
              </a:ext>
            </a:extLst>
          </p:cNvPr>
          <p:cNvSpPr/>
          <p:nvPr/>
        </p:nvSpPr>
        <p:spPr>
          <a:xfrm>
            <a:off x="385763" y="1928978"/>
            <a:ext cx="9744075" cy="2764465"/>
          </a:xfrm>
          <a:prstGeom prst="round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Optima" panose="02000503060000020004" pitchFamily="2" charset="0"/>
              </a:rPr>
              <a:t>75</a:t>
            </a:r>
            <a:r>
              <a:rPr lang="en-US" sz="2400" b="1" baseline="30000" dirty="0">
                <a:solidFill>
                  <a:schemeClr val="tx1"/>
                </a:solidFill>
                <a:latin typeface="Optima" panose="02000503060000020004" pitchFamily="2" charset="0"/>
              </a:rPr>
              <a:t>th</a:t>
            </a:r>
            <a:r>
              <a:rPr lang="en-US" sz="2400" b="1" dirty="0">
                <a:solidFill>
                  <a:schemeClr val="tx1"/>
                </a:solidFill>
                <a:latin typeface="Optima" panose="02000503060000020004" pitchFamily="2" charset="0"/>
              </a:rPr>
              <a:t> Ranger Regiment selected as first recruiting pool for Space Force</a:t>
            </a:r>
          </a:p>
          <a:p>
            <a:pPr algn="ctr"/>
            <a:endParaRPr lang="en-US" sz="2400" u="sng" dirty="0">
              <a:solidFill>
                <a:schemeClr val="tx1"/>
              </a:solidFill>
              <a:latin typeface="Optima" panose="02000503060000020004" pitchFamily="2" charset="0"/>
            </a:endParaRPr>
          </a:p>
          <a:p>
            <a:pPr algn="ctr"/>
            <a:r>
              <a:rPr lang="en-US" sz="1400" dirty="0">
                <a:solidFill>
                  <a:schemeClr val="tx1"/>
                </a:solidFill>
                <a:latin typeface="Optima" panose="02000503060000020004" pitchFamily="2" charset="0"/>
              </a:rPr>
              <a:t>The 75th Ranger Regiment is a lethal, agile and flexible force, capable of conducting many complex, joint special operations missions. Today's Ranger regiment is the Army's premier direct-action raid force. Each of the four geographically dispersed Ranger battalions is always combat ready, mentally and physically tough, and prepared to fight our country's adversaries. Their capabilities include conducting airborne and air assault operations, seizing key terrain such as airfields, destroying strategic facilities, and capturing or killing enemies of the nation. Rangers are capable of conducting squad through regimental-size operations and are resourced to maintain exceptional proficiency, experience and readiness. The regiment remains an all-volunteer force with an intensive screening and selection process followed by combat-focused training. The 75th Ranger Regiment is a proud unit and a team of teams - serving the nation.</a:t>
            </a:r>
            <a:r>
              <a:rPr lang="en-US" sz="1400" dirty="0">
                <a:latin typeface="Optima" panose="02000503060000020004" pitchFamily="2" charset="0"/>
              </a:rPr>
              <a:t>.</a:t>
            </a:r>
            <a:endParaRPr lang="en-US" sz="1400" dirty="0">
              <a:solidFill>
                <a:schemeClr val="tx1"/>
              </a:solidFill>
              <a:latin typeface="Optima" panose="02000503060000020004" pitchFamily="2" charset="0"/>
            </a:endParaRPr>
          </a:p>
        </p:txBody>
      </p:sp>
      <p:sp>
        <p:nvSpPr>
          <p:cNvPr id="29" name="Rounded Rectangle 28">
            <a:extLst>
              <a:ext uri="{FF2B5EF4-FFF2-40B4-BE49-F238E27FC236}">
                <a16:creationId xmlns:a16="http://schemas.microsoft.com/office/drawing/2014/main" id="{35788BAE-867D-1B46-904A-F9832FEEED81}"/>
              </a:ext>
            </a:extLst>
          </p:cNvPr>
          <p:cNvSpPr/>
          <p:nvPr/>
        </p:nvSpPr>
        <p:spPr>
          <a:xfrm>
            <a:off x="385763" y="4829258"/>
            <a:ext cx="9744075" cy="2764465"/>
          </a:xfrm>
          <a:prstGeom prst="round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spcAft>
                <a:spcPts val="1200"/>
              </a:spcAft>
            </a:pPr>
            <a:r>
              <a:rPr lang="en-US" sz="3200" b="1" spc="300" dirty="0">
                <a:solidFill>
                  <a:schemeClr val="tx1"/>
                </a:solidFill>
                <a:latin typeface="Optima" panose="02000503060000020004" pitchFamily="2" charset="0"/>
              </a:rPr>
              <a:t>Construction Underway</a:t>
            </a:r>
          </a:p>
          <a:p>
            <a:pPr algn="ctr"/>
            <a:r>
              <a:rPr lang="en-US" dirty="0">
                <a:solidFill>
                  <a:schemeClr val="tx1"/>
                </a:solidFill>
                <a:latin typeface="Optima" panose="02000503060000020004" pitchFamily="2" charset="0"/>
              </a:rPr>
              <a:t>The construction of this new age branch has begun at Vandenberg, AFB. This California base is the current home of the Air Force Space Command and was determined to be the ideal location to facilitate the rapid creation of “The Space Force”.</a:t>
            </a:r>
          </a:p>
        </p:txBody>
      </p:sp>
      <p:pic>
        <p:nvPicPr>
          <p:cNvPr id="31" name="Picture 30">
            <a:extLst>
              <a:ext uri="{FF2B5EF4-FFF2-40B4-BE49-F238E27FC236}">
                <a16:creationId xmlns:a16="http://schemas.microsoft.com/office/drawing/2014/main" id="{18829796-26EE-9842-8712-8B1C9D9A158E}"/>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916" b="98084" l="10000" r="93846">
                        <a14:foregroundMark x1="38846" y1="22605" x2="29231" y2="62069"/>
                        <a14:foregroundMark x1="37308" y1="23755" x2="40385" y2="24138"/>
                        <a14:foregroundMark x1="57692" y1="23372" x2="71538" y2="66667"/>
                        <a14:foregroundMark x1="56923" y1="21839" x2="62692" y2="33333"/>
                        <a14:foregroundMark x1="47308" y1="48276" x2="39615" y2="74713"/>
                        <a14:backgroundMark x1="33846" y1="26054" x2="33846" y2="40613"/>
                        <a14:backgroundMark x1="30000" y1="45977" x2="31154" y2="47126"/>
                      </a14:backgroundRemoval>
                    </a14:imgEffect>
                  </a14:imgLayer>
                </a14:imgProps>
              </a:ext>
            </a:extLst>
          </a:blip>
          <a:stretch>
            <a:fillRect/>
          </a:stretch>
        </p:blipFill>
        <p:spPr>
          <a:xfrm>
            <a:off x="1754187" y="5407819"/>
            <a:ext cx="792413" cy="795461"/>
          </a:xfrm>
          <a:prstGeom prst="rect">
            <a:avLst/>
          </a:prstGeom>
        </p:spPr>
      </p:pic>
      <p:pic>
        <p:nvPicPr>
          <p:cNvPr id="34" name="Picture 33">
            <a:extLst>
              <a:ext uri="{FF2B5EF4-FFF2-40B4-BE49-F238E27FC236}">
                <a16:creationId xmlns:a16="http://schemas.microsoft.com/office/drawing/2014/main" id="{2E00C9A4-D380-B940-8907-03204A738F64}"/>
              </a:ext>
            </a:extLst>
          </p:cNvPr>
          <p:cNvPicPr>
            <a:picLocks noChangeAspect="1"/>
          </p:cNvPicPr>
          <p:nvPr/>
        </p:nvPicPr>
        <p:blipFill>
          <a:blip r:embed="rId13">
            <a:extLst>
              <a:ext uri="{BEBA8EAE-BF5A-486C-A8C5-ECC9F3942E4B}">
                <a14:imgProps xmlns:a14="http://schemas.microsoft.com/office/drawing/2010/main">
                  <a14:imgLayer r:embed="rId15">
                    <a14:imgEffect>
                      <a14:backgroundRemoval t="1916" b="98084" l="10000" r="93846">
                        <a14:foregroundMark x1="38846" y1="22605" x2="29231" y2="62069"/>
                        <a14:foregroundMark x1="37308" y1="23755" x2="40385" y2="24138"/>
                        <a14:foregroundMark x1="57692" y1="23372" x2="71538" y2="66667"/>
                        <a14:foregroundMark x1="56923" y1="21839" x2="62692" y2="33333"/>
                        <a14:foregroundMark x1="47308" y1="48276" x2="39615" y2="74713"/>
                        <a14:backgroundMark x1="33846" y1="26054" x2="33846" y2="40613"/>
                        <a14:backgroundMark x1="30000" y1="45977" x2="31154" y2="47126"/>
                      </a14:backgroundRemoval>
                    </a14:imgEffect>
                  </a14:imgLayer>
                </a14:imgProps>
              </a:ext>
            </a:extLst>
          </a:blip>
          <a:stretch>
            <a:fillRect/>
          </a:stretch>
        </p:blipFill>
        <p:spPr>
          <a:xfrm>
            <a:off x="7864474" y="5477949"/>
            <a:ext cx="792413" cy="795461"/>
          </a:xfrm>
          <a:prstGeom prst="rect">
            <a:avLst/>
          </a:prstGeom>
        </p:spPr>
      </p:pic>
    </p:spTree>
    <p:extLst>
      <p:ext uri="{BB962C8B-B14F-4D97-AF65-F5344CB8AC3E}">
        <p14:creationId xmlns:p14="http://schemas.microsoft.com/office/powerpoint/2010/main" val="3258210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0475FF-EA69-4E43-9804-568C9A166F84}"/>
              </a:ext>
            </a:extLst>
          </p:cNvPr>
          <p:cNvPicPr>
            <a:picLocks noChangeAspect="1"/>
          </p:cNvPicPr>
          <p:nvPr/>
        </p:nvPicPr>
        <p:blipFill>
          <a:blip r:embed="rId2"/>
          <a:stretch>
            <a:fillRect/>
          </a:stretch>
        </p:blipFill>
        <p:spPr>
          <a:xfrm>
            <a:off x="1805" y="0"/>
            <a:ext cx="12188389" cy="7729538"/>
          </a:xfrm>
          <a:prstGeom prst="rect">
            <a:avLst/>
          </a:prstGeom>
        </p:spPr>
      </p:pic>
      <p:sp>
        <p:nvSpPr>
          <p:cNvPr id="4" name="Rectangle 3">
            <a:extLst>
              <a:ext uri="{FF2B5EF4-FFF2-40B4-BE49-F238E27FC236}">
                <a16:creationId xmlns:a16="http://schemas.microsoft.com/office/drawing/2014/main" id="{5B19AF63-006A-1742-BF1B-3748389F37A2}"/>
              </a:ext>
            </a:extLst>
          </p:cNvPr>
          <p:cNvSpPr/>
          <p:nvPr/>
        </p:nvSpPr>
        <p:spPr>
          <a:xfrm>
            <a:off x="0" y="0"/>
            <a:ext cx="12192000" cy="1071563"/>
          </a:xfrm>
          <a:prstGeom prst="rect">
            <a:avLst/>
          </a:prstGeom>
          <a:solidFill>
            <a:srgbClr val="0C1229">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26A66A8-8270-9744-A148-126BC7147A8F}"/>
              </a:ext>
            </a:extLst>
          </p:cNvPr>
          <p:cNvPicPr>
            <a:picLocks noChangeAspect="1"/>
          </p:cNvPicPr>
          <p:nvPr/>
        </p:nvPicPr>
        <p:blipFill>
          <a:blip r:embed="rId3"/>
          <a:stretch>
            <a:fillRect/>
          </a:stretch>
        </p:blipFill>
        <p:spPr>
          <a:xfrm>
            <a:off x="207962" y="91281"/>
            <a:ext cx="889000" cy="889000"/>
          </a:xfrm>
          <a:prstGeom prst="rect">
            <a:avLst/>
          </a:prstGeom>
        </p:spPr>
      </p:pic>
      <p:sp>
        <p:nvSpPr>
          <p:cNvPr id="10" name="TextBox 9">
            <a:extLst>
              <a:ext uri="{FF2B5EF4-FFF2-40B4-BE49-F238E27FC236}">
                <a16:creationId xmlns:a16="http://schemas.microsoft.com/office/drawing/2014/main" id="{75963EF7-51E7-9E4F-A0DE-5384B5C7394C}"/>
              </a:ext>
            </a:extLst>
          </p:cNvPr>
          <p:cNvSpPr txBox="1"/>
          <p:nvPr/>
        </p:nvSpPr>
        <p:spPr>
          <a:xfrm>
            <a:off x="1096962" y="220310"/>
            <a:ext cx="3257550" cy="630942"/>
          </a:xfrm>
          <a:prstGeom prst="rect">
            <a:avLst/>
          </a:prstGeom>
          <a:noFill/>
        </p:spPr>
        <p:txBody>
          <a:bodyPr wrap="square" rtlCol="0">
            <a:spAutoFit/>
          </a:bodyPr>
          <a:lstStyle/>
          <a:p>
            <a:pPr algn="ctr"/>
            <a:r>
              <a:rPr lang="en-US" sz="3500" dirty="0">
                <a:solidFill>
                  <a:schemeClr val="bg1"/>
                </a:solidFill>
                <a:effectLst>
                  <a:outerShdw blurRad="50800" dist="38100" dir="2700000" algn="tl" rotWithShape="0">
                    <a:schemeClr val="tx1">
                      <a:lumMod val="85000"/>
                      <a:lumOff val="15000"/>
                      <a:alpha val="40000"/>
                    </a:schemeClr>
                  </a:outerShdw>
                </a:effectLst>
                <a:latin typeface="Optima" panose="02000503060000020004" pitchFamily="2" charset="0"/>
              </a:rPr>
              <a:t>Space Force</a:t>
            </a:r>
          </a:p>
        </p:txBody>
      </p:sp>
      <p:sp>
        <p:nvSpPr>
          <p:cNvPr id="11" name="Rectangle 10">
            <a:extLst>
              <a:ext uri="{FF2B5EF4-FFF2-40B4-BE49-F238E27FC236}">
                <a16:creationId xmlns:a16="http://schemas.microsoft.com/office/drawing/2014/main" id="{2E8193CC-972F-8A41-A678-C2B958EEEA1C}"/>
              </a:ext>
            </a:extLst>
          </p:cNvPr>
          <p:cNvSpPr/>
          <p:nvPr/>
        </p:nvSpPr>
        <p:spPr>
          <a:xfrm>
            <a:off x="0" y="1071563"/>
            <a:ext cx="12190194" cy="585787"/>
          </a:xfrm>
          <a:prstGeom prst="rect">
            <a:avLst/>
          </a:prstGeom>
          <a:solidFill>
            <a:srgbClr val="0D132A">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noFill/>
              </a:ln>
              <a:solidFill>
                <a:schemeClr val="bg1"/>
              </a:solidFill>
              <a:effectLst>
                <a:innerShdw blurRad="63500" dist="50800" dir="16200000">
                  <a:prstClr val="black">
                    <a:alpha val="50000"/>
                  </a:prstClr>
                </a:innerShdw>
              </a:effectLst>
            </a:endParaRPr>
          </a:p>
        </p:txBody>
      </p:sp>
      <p:sp>
        <p:nvSpPr>
          <p:cNvPr id="12" name="TextBox 11">
            <a:extLst>
              <a:ext uri="{FF2B5EF4-FFF2-40B4-BE49-F238E27FC236}">
                <a16:creationId xmlns:a16="http://schemas.microsoft.com/office/drawing/2014/main" id="{7FE1E902-F934-3A42-A1F2-D1BD6F6B6069}"/>
              </a:ext>
            </a:extLst>
          </p:cNvPr>
          <p:cNvSpPr txBox="1"/>
          <p:nvPr/>
        </p:nvSpPr>
        <p:spPr>
          <a:xfrm>
            <a:off x="-1806" y="1162844"/>
            <a:ext cx="9753815" cy="457200"/>
          </a:xfrm>
          <a:prstGeom prst="rect">
            <a:avLst/>
          </a:prstGeom>
          <a:noFill/>
        </p:spPr>
        <p:txBody>
          <a:bodyPr wrap="square" rtlCol="0">
            <a:spAutoFit/>
          </a:bodyPr>
          <a:lstStyle/>
          <a:p>
            <a:r>
              <a:rPr lang="en-US" sz="2400" dirty="0">
                <a:ln>
                  <a:solidFill>
                    <a:schemeClr val="bg1"/>
                  </a:solidFill>
                </a:ln>
                <a:solidFill>
                  <a:schemeClr val="bg1"/>
                </a:solidFill>
                <a:latin typeface="Optima" panose="02000503060000020004" pitchFamily="2" charset="0"/>
              </a:rPr>
              <a:t>   Home   Units   About Us   Recruitment   Contact Us</a:t>
            </a:r>
          </a:p>
        </p:txBody>
      </p:sp>
      <p:sp>
        <p:nvSpPr>
          <p:cNvPr id="13" name="Rectangle 12">
            <a:extLst>
              <a:ext uri="{FF2B5EF4-FFF2-40B4-BE49-F238E27FC236}">
                <a16:creationId xmlns:a16="http://schemas.microsoft.com/office/drawing/2014/main" id="{07DA3F07-4DD4-B74E-AC11-4D6D74EF13F4}"/>
              </a:ext>
            </a:extLst>
          </p:cNvPr>
          <p:cNvSpPr/>
          <p:nvPr/>
        </p:nvSpPr>
        <p:spPr>
          <a:xfrm>
            <a:off x="10558463" y="1657349"/>
            <a:ext cx="1631731" cy="6072188"/>
          </a:xfrm>
          <a:prstGeom prst="rect">
            <a:avLst/>
          </a:prstGeom>
          <a:solidFill>
            <a:srgbClr val="0C122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89A49DA0-8C03-3649-A58B-E94BC4B3ED29}"/>
              </a:ext>
            </a:extLst>
          </p:cNvPr>
          <p:cNvSpPr/>
          <p:nvPr/>
        </p:nvSpPr>
        <p:spPr>
          <a:xfrm>
            <a:off x="1233486" y="1096215"/>
            <a:ext cx="1063626" cy="585788"/>
          </a:xfrm>
          <a:prstGeom prst="roundRect">
            <a:avLst/>
          </a:prstGeom>
          <a:solidFill>
            <a:schemeClr val="tx1">
              <a:lumMod val="50000"/>
              <a:lumOff val="50000"/>
              <a:alpha val="57000"/>
            </a:schemeClr>
          </a:solidFill>
          <a:ln>
            <a:noFill/>
          </a:ln>
          <a:effectLst>
            <a:outerShdw blurRad="50800" dist="50800" dir="5400000" algn="ctr" rotWithShape="0">
              <a:srgbClr val="0D132A"/>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760FC2A-BCAA-0140-8507-56C881382A40}"/>
              </a:ext>
            </a:extLst>
          </p:cNvPr>
          <p:cNvSpPr txBox="1"/>
          <p:nvPr/>
        </p:nvSpPr>
        <p:spPr>
          <a:xfrm>
            <a:off x="10558463" y="1164401"/>
            <a:ext cx="1631731" cy="400110"/>
          </a:xfrm>
          <a:prstGeom prst="rect">
            <a:avLst/>
          </a:prstGeom>
          <a:noFill/>
        </p:spPr>
        <p:txBody>
          <a:bodyPr wrap="square" rtlCol="0">
            <a:spAutoFit/>
          </a:bodyPr>
          <a:lstStyle/>
          <a:p>
            <a:pPr algn="ctr"/>
            <a:r>
              <a:rPr lang="en-US" sz="2000" dirty="0">
                <a:solidFill>
                  <a:schemeClr val="bg1"/>
                </a:solidFill>
              </a:rPr>
              <a:t>Locations</a:t>
            </a:r>
            <a:endParaRPr lang="en-US" dirty="0">
              <a:solidFill>
                <a:schemeClr val="bg1"/>
              </a:solidFill>
            </a:endParaRPr>
          </a:p>
        </p:txBody>
      </p:sp>
      <p:sp>
        <p:nvSpPr>
          <p:cNvPr id="5" name="5-Point Star 4">
            <a:extLst>
              <a:ext uri="{FF2B5EF4-FFF2-40B4-BE49-F238E27FC236}">
                <a16:creationId xmlns:a16="http://schemas.microsoft.com/office/drawing/2014/main" id="{026FABC6-7733-0D4C-8003-5C6C68073814}"/>
              </a:ext>
            </a:extLst>
          </p:cNvPr>
          <p:cNvSpPr/>
          <p:nvPr/>
        </p:nvSpPr>
        <p:spPr>
          <a:xfrm>
            <a:off x="10558463" y="1262856"/>
            <a:ext cx="271463" cy="257176"/>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a:extLst>
              <a:ext uri="{FF2B5EF4-FFF2-40B4-BE49-F238E27FC236}">
                <a16:creationId xmlns:a16="http://schemas.microsoft.com/office/drawing/2014/main" id="{002EDE3C-A795-2A47-A760-A9339CAD18BE}"/>
              </a:ext>
            </a:extLst>
          </p:cNvPr>
          <p:cNvSpPr/>
          <p:nvPr/>
        </p:nvSpPr>
        <p:spPr>
          <a:xfrm>
            <a:off x="11918731" y="1260521"/>
            <a:ext cx="271463" cy="257176"/>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1AA20020-6E3E-B04E-912C-0531AC957208}"/>
              </a:ext>
            </a:extLst>
          </p:cNvPr>
          <p:cNvSpPr/>
          <p:nvPr/>
        </p:nvSpPr>
        <p:spPr>
          <a:xfrm>
            <a:off x="10667097" y="1811367"/>
            <a:ext cx="1414462" cy="1450181"/>
          </a:xfrm>
          <a:prstGeom prst="round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999AA25-1FCA-1645-A021-640120941B69}"/>
              </a:ext>
            </a:extLst>
          </p:cNvPr>
          <p:cNvSpPr/>
          <p:nvPr/>
        </p:nvSpPr>
        <p:spPr>
          <a:xfrm>
            <a:off x="10667097" y="5407819"/>
            <a:ext cx="1414462" cy="1450181"/>
          </a:xfrm>
          <a:prstGeom prst="round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7316D04-8BE8-0447-A88D-2101BB49B528}"/>
              </a:ext>
            </a:extLst>
          </p:cNvPr>
          <p:cNvSpPr/>
          <p:nvPr/>
        </p:nvSpPr>
        <p:spPr>
          <a:xfrm>
            <a:off x="10670053" y="3616737"/>
            <a:ext cx="1414462" cy="1450181"/>
          </a:xfrm>
          <a:prstGeom prst="round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E2BE10D-03EA-A340-BD87-7C34365059D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015" b="94821" l="8101" r="92519"/>
                    </a14:imgEffect>
                  </a14:imgLayer>
                </a14:imgProps>
              </a:ext>
            </a:extLst>
          </a:blip>
          <a:stretch>
            <a:fillRect/>
          </a:stretch>
        </p:blipFill>
        <p:spPr>
          <a:xfrm flipH="1">
            <a:off x="10834125" y="2187546"/>
            <a:ext cx="1084606" cy="1030288"/>
          </a:xfrm>
          <a:prstGeom prst="rect">
            <a:avLst/>
          </a:prstGeom>
        </p:spPr>
      </p:pic>
      <p:sp>
        <p:nvSpPr>
          <p:cNvPr id="9" name="TextBox 8">
            <a:extLst>
              <a:ext uri="{FF2B5EF4-FFF2-40B4-BE49-F238E27FC236}">
                <a16:creationId xmlns:a16="http://schemas.microsoft.com/office/drawing/2014/main" id="{4F8285C0-43A7-2143-BAA0-CD4914AB16A6}"/>
              </a:ext>
            </a:extLst>
          </p:cNvPr>
          <p:cNvSpPr txBox="1"/>
          <p:nvPr/>
        </p:nvSpPr>
        <p:spPr>
          <a:xfrm>
            <a:off x="10824857" y="1928978"/>
            <a:ext cx="1088805" cy="369332"/>
          </a:xfrm>
          <a:prstGeom prst="rect">
            <a:avLst/>
          </a:prstGeom>
          <a:noFill/>
        </p:spPr>
        <p:txBody>
          <a:bodyPr wrap="square" rtlCol="0">
            <a:spAutoFit/>
          </a:bodyPr>
          <a:lstStyle/>
          <a:p>
            <a:pPr algn="ctr"/>
            <a:r>
              <a:rPr lang="en-US" dirty="0">
                <a:latin typeface="Optima" panose="02000503060000020004" pitchFamily="2" charset="0"/>
              </a:rPr>
              <a:t>Moon</a:t>
            </a:r>
          </a:p>
        </p:txBody>
      </p:sp>
      <p:pic>
        <p:nvPicPr>
          <p:cNvPr id="20" name="Picture 19">
            <a:extLst>
              <a:ext uri="{FF2B5EF4-FFF2-40B4-BE49-F238E27FC236}">
                <a16:creationId xmlns:a16="http://schemas.microsoft.com/office/drawing/2014/main" id="{8DE3B9F0-8AA3-F044-96B1-6F43D208661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404" b="93750" l="9961" r="89941"/>
                    </a14:imgEffect>
                  </a14:imgLayer>
                </a14:imgProps>
              </a:ext>
            </a:extLst>
          </a:blip>
          <a:stretch>
            <a:fillRect/>
          </a:stretch>
        </p:blipFill>
        <p:spPr>
          <a:xfrm>
            <a:off x="10663137" y="3902508"/>
            <a:ext cx="1422381" cy="1066786"/>
          </a:xfrm>
          <a:prstGeom prst="rect">
            <a:avLst/>
          </a:prstGeom>
        </p:spPr>
      </p:pic>
      <p:sp>
        <p:nvSpPr>
          <p:cNvPr id="21" name="TextBox 20">
            <a:extLst>
              <a:ext uri="{FF2B5EF4-FFF2-40B4-BE49-F238E27FC236}">
                <a16:creationId xmlns:a16="http://schemas.microsoft.com/office/drawing/2014/main" id="{5859321B-21F0-EB4A-91AA-313B148D022C}"/>
              </a:ext>
            </a:extLst>
          </p:cNvPr>
          <p:cNvSpPr txBox="1"/>
          <p:nvPr/>
        </p:nvSpPr>
        <p:spPr>
          <a:xfrm>
            <a:off x="10829926" y="3616737"/>
            <a:ext cx="1088805" cy="369332"/>
          </a:xfrm>
          <a:prstGeom prst="rect">
            <a:avLst/>
          </a:prstGeom>
          <a:noFill/>
        </p:spPr>
        <p:txBody>
          <a:bodyPr wrap="square" rtlCol="0">
            <a:spAutoFit/>
          </a:bodyPr>
          <a:lstStyle/>
          <a:p>
            <a:pPr algn="ctr"/>
            <a:r>
              <a:rPr lang="en-US" dirty="0">
                <a:latin typeface="Optima" panose="02000503060000020004" pitchFamily="2" charset="0"/>
              </a:rPr>
              <a:t>Mars</a:t>
            </a:r>
          </a:p>
        </p:txBody>
      </p:sp>
      <p:pic>
        <p:nvPicPr>
          <p:cNvPr id="22" name="Picture 21">
            <a:extLst>
              <a:ext uri="{FF2B5EF4-FFF2-40B4-BE49-F238E27FC236}">
                <a16:creationId xmlns:a16="http://schemas.microsoft.com/office/drawing/2014/main" id="{C982C30E-3873-C146-986E-97292B1E6C78}"/>
              </a:ext>
            </a:extLst>
          </p:cNvPr>
          <p:cNvPicPr preferRelativeResize="0">
            <a:picLocks/>
          </p:cNvPicPr>
          <p:nvPr/>
        </p:nvPicPr>
        <p:blipFill rotWithShape="1">
          <a:blip r:embed="rId8">
            <a:extLst>
              <a:ext uri="{BEBA8EAE-BF5A-486C-A8C5-ECC9F3942E4B}">
                <a14:imgProps xmlns:a14="http://schemas.microsoft.com/office/drawing/2010/main">
                  <a14:imgLayer r:embed="rId9">
                    <a14:imgEffect>
                      <a14:backgroundRemoval t="9549" b="89655" l="5119" r="95000"/>
                    </a14:imgEffect>
                  </a14:imgLayer>
                </a14:imgProps>
              </a:ext>
            </a:extLst>
          </a:blip>
          <a:srcRect l="5172" t="14952" r="4310" b="13234"/>
          <a:stretch/>
        </p:blipFill>
        <p:spPr>
          <a:xfrm>
            <a:off x="10291493" y="2187545"/>
            <a:ext cx="2165668" cy="756017"/>
          </a:xfrm>
          <a:prstGeom prst="rect">
            <a:avLst/>
          </a:prstGeom>
          <a:scene3d>
            <a:camera prst="orthographicFront">
              <a:rot lat="0" lon="2400000" rev="900000"/>
            </a:camera>
            <a:lightRig rig="threePt" dir="t"/>
          </a:scene3d>
        </p:spPr>
      </p:pic>
      <p:pic>
        <p:nvPicPr>
          <p:cNvPr id="23" name="Picture 22">
            <a:extLst>
              <a:ext uri="{FF2B5EF4-FFF2-40B4-BE49-F238E27FC236}">
                <a16:creationId xmlns:a16="http://schemas.microsoft.com/office/drawing/2014/main" id="{EA10CCA0-8FE3-4240-9981-EE2315F38BE1}"/>
              </a:ext>
            </a:extLst>
          </p:cNvPr>
          <p:cNvPicPr preferRelativeResize="0">
            <a:picLocks/>
          </p:cNvPicPr>
          <p:nvPr/>
        </p:nvPicPr>
        <p:blipFill rotWithShape="1">
          <a:blip r:embed="rId8">
            <a:extLst>
              <a:ext uri="{BEBA8EAE-BF5A-486C-A8C5-ECC9F3942E4B}">
                <a14:imgProps xmlns:a14="http://schemas.microsoft.com/office/drawing/2010/main">
                  <a14:imgLayer r:embed="rId9">
                    <a14:imgEffect>
                      <a14:backgroundRemoval t="9549" b="89655" l="5119" r="95000"/>
                    </a14:imgEffect>
                  </a14:imgLayer>
                </a14:imgProps>
              </a:ext>
            </a:extLst>
          </a:blip>
          <a:srcRect l="5172" t="14952" r="4310" b="13234"/>
          <a:stretch/>
        </p:blipFill>
        <p:spPr>
          <a:xfrm>
            <a:off x="10320069" y="3937426"/>
            <a:ext cx="2165668" cy="756017"/>
          </a:xfrm>
          <a:prstGeom prst="rect">
            <a:avLst/>
          </a:prstGeom>
          <a:scene3d>
            <a:camera prst="orthographicFront">
              <a:rot lat="0" lon="2400000" rev="900000"/>
            </a:camera>
            <a:lightRig rig="threePt" dir="t"/>
          </a:scene3d>
        </p:spPr>
      </p:pic>
      <p:pic>
        <p:nvPicPr>
          <p:cNvPr id="25" name="Picture 24">
            <a:extLst>
              <a:ext uri="{FF2B5EF4-FFF2-40B4-BE49-F238E27FC236}">
                <a16:creationId xmlns:a16="http://schemas.microsoft.com/office/drawing/2014/main" id="{725D254C-D8C7-844F-889A-45CE1577AC1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4963" b="93797" l="5459" r="96278">
                        <a14:foregroundMark x1="77419" y1="20099" x2="94045" y2="47643"/>
                        <a14:foregroundMark x1="94293" y1="48387" x2="66005" y2="86352"/>
                        <a14:foregroundMark x1="86849" y1="61042" x2="86600" y2="74442"/>
                        <a14:foregroundMark x1="79156" y1="77171" x2="79653" y2="81390"/>
                        <a14:foregroundMark x1="73449" y1="83871" x2="74194" y2="86104"/>
                        <a14:foregroundMark x1="55087" y1="91811" x2="69975" y2="87345"/>
                      </a14:backgroundRemoval>
                    </a14:imgEffect>
                  </a14:imgLayer>
                </a14:imgProps>
              </a:ext>
            </a:extLst>
          </a:blip>
          <a:stretch>
            <a:fillRect/>
          </a:stretch>
        </p:blipFill>
        <p:spPr>
          <a:xfrm>
            <a:off x="10829926" y="5707878"/>
            <a:ext cx="1090175" cy="1131064"/>
          </a:xfrm>
          <a:prstGeom prst="rect">
            <a:avLst/>
          </a:prstGeom>
        </p:spPr>
      </p:pic>
      <p:sp>
        <p:nvSpPr>
          <p:cNvPr id="26" name="TextBox 25">
            <a:extLst>
              <a:ext uri="{FF2B5EF4-FFF2-40B4-BE49-F238E27FC236}">
                <a16:creationId xmlns:a16="http://schemas.microsoft.com/office/drawing/2014/main" id="{A4E2C731-132E-1B49-BF76-98F3034087BB}"/>
              </a:ext>
            </a:extLst>
          </p:cNvPr>
          <p:cNvSpPr txBox="1"/>
          <p:nvPr/>
        </p:nvSpPr>
        <p:spPr>
          <a:xfrm>
            <a:off x="10828120" y="5460506"/>
            <a:ext cx="1090611" cy="369332"/>
          </a:xfrm>
          <a:prstGeom prst="rect">
            <a:avLst/>
          </a:prstGeom>
        </p:spPr>
        <p:txBody>
          <a:bodyPr wrap="square" rtlCol="0">
            <a:spAutoFit/>
          </a:bodyPr>
          <a:lstStyle/>
          <a:p>
            <a:pPr algn="ctr"/>
            <a:r>
              <a:rPr lang="en-US" dirty="0">
                <a:latin typeface="Optima" panose="02000503060000020004" pitchFamily="2" charset="0"/>
              </a:rPr>
              <a:t>Tatooine</a:t>
            </a:r>
          </a:p>
        </p:txBody>
      </p:sp>
      <p:pic>
        <p:nvPicPr>
          <p:cNvPr id="27" name="Picture 26">
            <a:extLst>
              <a:ext uri="{FF2B5EF4-FFF2-40B4-BE49-F238E27FC236}">
                <a16:creationId xmlns:a16="http://schemas.microsoft.com/office/drawing/2014/main" id="{3E57B43F-F2A5-E54A-879C-C0194D0B1A64}"/>
              </a:ext>
            </a:extLst>
          </p:cNvPr>
          <p:cNvPicPr preferRelativeResize="0">
            <a:picLocks/>
          </p:cNvPicPr>
          <p:nvPr/>
        </p:nvPicPr>
        <p:blipFill rotWithShape="1">
          <a:blip r:embed="rId8">
            <a:extLst>
              <a:ext uri="{BEBA8EAE-BF5A-486C-A8C5-ECC9F3942E4B}">
                <a14:imgProps xmlns:a14="http://schemas.microsoft.com/office/drawing/2010/main">
                  <a14:imgLayer r:embed="rId9">
                    <a14:imgEffect>
                      <a14:backgroundRemoval t="9549" b="89655" l="5119" r="95000"/>
                    </a14:imgEffect>
                  </a14:imgLayer>
                </a14:imgProps>
              </a:ext>
            </a:extLst>
          </a:blip>
          <a:srcRect l="5172" t="14952" r="4310" b="13234"/>
          <a:stretch/>
        </p:blipFill>
        <p:spPr>
          <a:xfrm>
            <a:off x="10320069" y="5792730"/>
            <a:ext cx="2165668" cy="756017"/>
          </a:xfrm>
          <a:prstGeom prst="rect">
            <a:avLst/>
          </a:prstGeom>
          <a:scene3d>
            <a:camera prst="orthographicFront">
              <a:rot lat="0" lon="2400000" rev="900000"/>
            </a:camera>
            <a:lightRig rig="threePt" dir="t"/>
          </a:scene3d>
        </p:spPr>
      </p:pic>
      <p:sp>
        <p:nvSpPr>
          <p:cNvPr id="35" name="Rounded Rectangle 34">
            <a:extLst>
              <a:ext uri="{FF2B5EF4-FFF2-40B4-BE49-F238E27FC236}">
                <a16:creationId xmlns:a16="http://schemas.microsoft.com/office/drawing/2014/main" id="{6E622330-A537-8547-B666-893663C362D1}"/>
              </a:ext>
            </a:extLst>
          </p:cNvPr>
          <p:cNvSpPr/>
          <p:nvPr/>
        </p:nvSpPr>
        <p:spPr>
          <a:xfrm>
            <a:off x="2297112" y="3616737"/>
            <a:ext cx="2421173" cy="604860"/>
          </a:xfrm>
          <a:prstGeom prst="roundRect">
            <a:avLst/>
          </a:prstGeom>
          <a:solidFill>
            <a:schemeClr val="bg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Colonial Forces</a:t>
            </a:r>
          </a:p>
        </p:txBody>
      </p:sp>
      <p:pic>
        <p:nvPicPr>
          <p:cNvPr id="24" name="Picture 23">
            <a:extLst>
              <a:ext uri="{FF2B5EF4-FFF2-40B4-BE49-F238E27FC236}">
                <a16:creationId xmlns:a16="http://schemas.microsoft.com/office/drawing/2014/main" id="{AB6DFF0B-62F8-5940-83C0-7EEA040A1D31}"/>
              </a:ext>
            </a:extLst>
          </p:cNvPr>
          <p:cNvPicPr>
            <a:picLocks noChangeAspect="1"/>
          </p:cNvPicPr>
          <p:nvPr/>
        </p:nvPicPr>
        <p:blipFill>
          <a:blip r:embed="rId12"/>
          <a:stretch>
            <a:fillRect/>
          </a:stretch>
        </p:blipFill>
        <p:spPr>
          <a:xfrm>
            <a:off x="2653179" y="1864408"/>
            <a:ext cx="1701333" cy="1535064"/>
          </a:xfrm>
          <a:prstGeom prst="rect">
            <a:avLst/>
          </a:prstGeom>
        </p:spPr>
      </p:pic>
      <p:pic>
        <p:nvPicPr>
          <p:cNvPr id="42" name="Picture 41">
            <a:extLst>
              <a:ext uri="{FF2B5EF4-FFF2-40B4-BE49-F238E27FC236}">
                <a16:creationId xmlns:a16="http://schemas.microsoft.com/office/drawing/2014/main" id="{21DC038A-3D3C-8542-BFEB-D15CBA96EA36}"/>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29" b="97833" l="1389" r="97917"/>
                    </a14:imgEffect>
                  </a14:imgLayer>
                </a14:imgProps>
              </a:ext>
            </a:extLst>
          </a:blip>
          <a:stretch>
            <a:fillRect/>
          </a:stretch>
        </p:blipFill>
        <p:spPr>
          <a:xfrm>
            <a:off x="2732732" y="4693443"/>
            <a:ext cx="1542226" cy="1348157"/>
          </a:xfrm>
          <a:prstGeom prst="rect">
            <a:avLst/>
          </a:prstGeom>
        </p:spPr>
      </p:pic>
      <p:pic>
        <p:nvPicPr>
          <p:cNvPr id="41" name="Picture 40">
            <a:extLst>
              <a:ext uri="{FF2B5EF4-FFF2-40B4-BE49-F238E27FC236}">
                <a16:creationId xmlns:a16="http://schemas.microsoft.com/office/drawing/2014/main" id="{49DA57C7-4564-BD42-97F5-872F8CDEF49E}"/>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2286" b="100000" l="4918" r="100000"/>
                    </a14:imgEffect>
                  </a14:imgLayer>
                </a14:imgProps>
              </a:ext>
            </a:extLst>
          </a:blip>
          <a:stretch>
            <a:fillRect/>
          </a:stretch>
        </p:blipFill>
        <p:spPr>
          <a:xfrm>
            <a:off x="6673529" y="1861465"/>
            <a:ext cx="1565917" cy="1497461"/>
          </a:xfrm>
          <a:prstGeom prst="rect">
            <a:avLst/>
          </a:prstGeom>
        </p:spPr>
      </p:pic>
      <p:pic>
        <p:nvPicPr>
          <p:cNvPr id="43" name="Picture 42">
            <a:extLst>
              <a:ext uri="{FF2B5EF4-FFF2-40B4-BE49-F238E27FC236}">
                <a16:creationId xmlns:a16="http://schemas.microsoft.com/office/drawing/2014/main" id="{7112E2F7-8B16-9C46-B02F-39FF5A86B863}"/>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939" b="98592" l="1667" r="99861">
                        <a14:foregroundMark x1="10139" y1="7512" x2="41111" y2="41941"/>
                        <a14:foregroundMark x1="62083" y1="6886" x2="91944" y2="43192"/>
                      </a14:backgroundRemoval>
                    </a14:imgEffect>
                  </a14:imgLayer>
                </a14:imgProps>
              </a:ext>
            </a:extLst>
          </a:blip>
          <a:stretch>
            <a:fillRect/>
          </a:stretch>
        </p:blipFill>
        <p:spPr>
          <a:xfrm>
            <a:off x="6673529" y="4693443"/>
            <a:ext cx="1644517" cy="1459509"/>
          </a:xfrm>
          <a:prstGeom prst="rect">
            <a:avLst/>
          </a:prstGeom>
        </p:spPr>
      </p:pic>
      <p:sp>
        <p:nvSpPr>
          <p:cNvPr id="48" name="Rounded Rectangle 47">
            <a:extLst>
              <a:ext uri="{FF2B5EF4-FFF2-40B4-BE49-F238E27FC236}">
                <a16:creationId xmlns:a16="http://schemas.microsoft.com/office/drawing/2014/main" id="{2FE135ED-BAF6-6B48-9A43-683039AC4655}"/>
              </a:ext>
            </a:extLst>
          </p:cNvPr>
          <p:cNvSpPr/>
          <p:nvPr/>
        </p:nvSpPr>
        <p:spPr>
          <a:xfrm>
            <a:off x="6291299" y="6275349"/>
            <a:ext cx="2421173" cy="604860"/>
          </a:xfrm>
          <a:prstGeom prst="roundRect">
            <a:avLst/>
          </a:prstGeom>
          <a:solidFill>
            <a:schemeClr val="bg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Advanced Tactical Training</a:t>
            </a:r>
          </a:p>
        </p:txBody>
      </p:sp>
      <p:sp>
        <p:nvSpPr>
          <p:cNvPr id="49" name="Rounded Rectangle 48">
            <a:extLst>
              <a:ext uri="{FF2B5EF4-FFF2-40B4-BE49-F238E27FC236}">
                <a16:creationId xmlns:a16="http://schemas.microsoft.com/office/drawing/2014/main" id="{C36B1FFD-544F-3A4E-9021-7C457FC5D4CA}"/>
              </a:ext>
            </a:extLst>
          </p:cNvPr>
          <p:cNvSpPr/>
          <p:nvPr/>
        </p:nvSpPr>
        <p:spPr>
          <a:xfrm>
            <a:off x="2297580" y="6292231"/>
            <a:ext cx="2421173" cy="604860"/>
          </a:xfrm>
          <a:prstGeom prst="roundRect">
            <a:avLst/>
          </a:prstGeom>
          <a:solidFill>
            <a:schemeClr val="bg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Argonauts</a:t>
            </a:r>
          </a:p>
        </p:txBody>
      </p:sp>
      <p:sp>
        <p:nvSpPr>
          <p:cNvPr id="50" name="Rounded Rectangle 49">
            <a:extLst>
              <a:ext uri="{FF2B5EF4-FFF2-40B4-BE49-F238E27FC236}">
                <a16:creationId xmlns:a16="http://schemas.microsoft.com/office/drawing/2014/main" id="{4842C767-2A66-2145-8521-42F8BA09C7F9}"/>
              </a:ext>
            </a:extLst>
          </p:cNvPr>
          <p:cNvSpPr/>
          <p:nvPr/>
        </p:nvSpPr>
        <p:spPr>
          <a:xfrm>
            <a:off x="6291299" y="3562339"/>
            <a:ext cx="2421173" cy="604860"/>
          </a:xfrm>
          <a:prstGeom prst="roundRect">
            <a:avLst/>
          </a:prstGeom>
          <a:solidFill>
            <a:schemeClr val="bg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Pegasus Air Wing</a:t>
            </a:r>
          </a:p>
        </p:txBody>
      </p:sp>
    </p:spTree>
    <p:extLst>
      <p:ext uri="{BB962C8B-B14F-4D97-AF65-F5344CB8AC3E}">
        <p14:creationId xmlns:p14="http://schemas.microsoft.com/office/powerpoint/2010/main" val="1055583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0475FF-EA69-4E43-9804-568C9A166F84}"/>
              </a:ext>
            </a:extLst>
          </p:cNvPr>
          <p:cNvPicPr>
            <a:picLocks noChangeAspect="1"/>
          </p:cNvPicPr>
          <p:nvPr/>
        </p:nvPicPr>
        <p:blipFill>
          <a:blip r:embed="rId2"/>
          <a:stretch>
            <a:fillRect/>
          </a:stretch>
        </p:blipFill>
        <p:spPr>
          <a:xfrm>
            <a:off x="1805" y="0"/>
            <a:ext cx="12188389" cy="7729538"/>
          </a:xfrm>
          <a:prstGeom prst="rect">
            <a:avLst/>
          </a:prstGeom>
        </p:spPr>
      </p:pic>
      <p:sp>
        <p:nvSpPr>
          <p:cNvPr id="4" name="Rectangle 3">
            <a:extLst>
              <a:ext uri="{FF2B5EF4-FFF2-40B4-BE49-F238E27FC236}">
                <a16:creationId xmlns:a16="http://schemas.microsoft.com/office/drawing/2014/main" id="{5B19AF63-006A-1742-BF1B-3748389F37A2}"/>
              </a:ext>
            </a:extLst>
          </p:cNvPr>
          <p:cNvSpPr/>
          <p:nvPr/>
        </p:nvSpPr>
        <p:spPr>
          <a:xfrm>
            <a:off x="0" y="0"/>
            <a:ext cx="12192000" cy="1071563"/>
          </a:xfrm>
          <a:prstGeom prst="rect">
            <a:avLst/>
          </a:prstGeom>
          <a:solidFill>
            <a:srgbClr val="0C1229">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26A66A8-8270-9744-A148-126BC7147A8F}"/>
              </a:ext>
            </a:extLst>
          </p:cNvPr>
          <p:cNvPicPr>
            <a:picLocks noChangeAspect="1"/>
          </p:cNvPicPr>
          <p:nvPr/>
        </p:nvPicPr>
        <p:blipFill>
          <a:blip r:embed="rId3"/>
          <a:stretch>
            <a:fillRect/>
          </a:stretch>
        </p:blipFill>
        <p:spPr>
          <a:xfrm>
            <a:off x="207962" y="91281"/>
            <a:ext cx="889000" cy="889000"/>
          </a:xfrm>
          <a:prstGeom prst="rect">
            <a:avLst/>
          </a:prstGeom>
        </p:spPr>
      </p:pic>
      <p:sp>
        <p:nvSpPr>
          <p:cNvPr id="10" name="TextBox 9">
            <a:extLst>
              <a:ext uri="{FF2B5EF4-FFF2-40B4-BE49-F238E27FC236}">
                <a16:creationId xmlns:a16="http://schemas.microsoft.com/office/drawing/2014/main" id="{75963EF7-51E7-9E4F-A0DE-5384B5C7394C}"/>
              </a:ext>
            </a:extLst>
          </p:cNvPr>
          <p:cNvSpPr txBox="1"/>
          <p:nvPr/>
        </p:nvSpPr>
        <p:spPr>
          <a:xfrm>
            <a:off x="1096962" y="220310"/>
            <a:ext cx="3257550" cy="630942"/>
          </a:xfrm>
          <a:prstGeom prst="rect">
            <a:avLst/>
          </a:prstGeom>
          <a:noFill/>
        </p:spPr>
        <p:txBody>
          <a:bodyPr wrap="square" rtlCol="0">
            <a:spAutoFit/>
          </a:bodyPr>
          <a:lstStyle/>
          <a:p>
            <a:pPr algn="ctr"/>
            <a:r>
              <a:rPr lang="en-US" sz="3500" dirty="0">
                <a:solidFill>
                  <a:schemeClr val="bg1"/>
                </a:solidFill>
                <a:effectLst>
                  <a:outerShdw blurRad="50800" dist="38100" dir="2700000" algn="tl" rotWithShape="0">
                    <a:schemeClr val="tx1">
                      <a:lumMod val="85000"/>
                      <a:lumOff val="15000"/>
                      <a:alpha val="40000"/>
                    </a:schemeClr>
                  </a:outerShdw>
                </a:effectLst>
                <a:latin typeface="Optima" panose="02000503060000020004" pitchFamily="2" charset="0"/>
              </a:rPr>
              <a:t>Space Force</a:t>
            </a:r>
          </a:p>
        </p:txBody>
      </p:sp>
      <p:sp>
        <p:nvSpPr>
          <p:cNvPr id="11" name="Rectangle 10">
            <a:extLst>
              <a:ext uri="{FF2B5EF4-FFF2-40B4-BE49-F238E27FC236}">
                <a16:creationId xmlns:a16="http://schemas.microsoft.com/office/drawing/2014/main" id="{2E8193CC-972F-8A41-A678-C2B958EEEA1C}"/>
              </a:ext>
            </a:extLst>
          </p:cNvPr>
          <p:cNvSpPr/>
          <p:nvPr/>
        </p:nvSpPr>
        <p:spPr>
          <a:xfrm>
            <a:off x="0" y="1071563"/>
            <a:ext cx="12190194" cy="585787"/>
          </a:xfrm>
          <a:prstGeom prst="rect">
            <a:avLst/>
          </a:prstGeom>
          <a:solidFill>
            <a:srgbClr val="0D132A">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noFill/>
              </a:ln>
              <a:solidFill>
                <a:schemeClr val="bg1"/>
              </a:solidFill>
              <a:effectLst>
                <a:innerShdw blurRad="63500" dist="50800" dir="16200000">
                  <a:prstClr val="black">
                    <a:alpha val="50000"/>
                  </a:prstClr>
                </a:innerShdw>
              </a:effectLst>
            </a:endParaRPr>
          </a:p>
        </p:txBody>
      </p:sp>
      <p:sp>
        <p:nvSpPr>
          <p:cNvPr id="12" name="TextBox 11">
            <a:extLst>
              <a:ext uri="{FF2B5EF4-FFF2-40B4-BE49-F238E27FC236}">
                <a16:creationId xmlns:a16="http://schemas.microsoft.com/office/drawing/2014/main" id="{7FE1E902-F934-3A42-A1F2-D1BD6F6B6069}"/>
              </a:ext>
            </a:extLst>
          </p:cNvPr>
          <p:cNvSpPr txBox="1"/>
          <p:nvPr/>
        </p:nvSpPr>
        <p:spPr>
          <a:xfrm>
            <a:off x="-1806" y="1162844"/>
            <a:ext cx="9753815" cy="457200"/>
          </a:xfrm>
          <a:prstGeom prst="rect">
            <a:avLst/>
          </a:prstGeom>
          <a:noFill/>
        </p:spPr>
        <p:txBody>
          <a:bodyPr wrap="square" rtlCol="0">
            <a:spAutoFit/>
          </a:bodyPr>
          <a:lstStyle/>
          <a:p>
            <a:r>
              <a:rPr lang="en-US" sz="2400" dirty="0">
                <a:ln>
                  <a:solidFill>
                    <a:schemeClr val="bg1"/>
                  </a:solidFill>
                </a:ln>
                <a:solidFill>
                  <a:schemeClr val="bg1"/>
                </a:solidFill>
                <a:latin typeface="Optima" panose="02000503060000020004" pitchFamily="2" charset="0"/>
              </a:rPr>
              <a:t>   Home   Units   About Us   Recruitment   Contact Us</a:t>
            </a:r>
          </a:p>
        </p:txBody>
      </p:sp>
      <p:sp>
        <p:nvSpPr>
          <p:cNvPr id="13" name="Rectangle 12">
            <a:extLst>
              <a:ext uri="{FF2B5EF4-FFF2-40B4-BE49-F238E27FC236}">
                <a16:creationId xmlns:a16="http://schemas.microsoft.com/office/drawing/2014/main" id="{07DA3F07-4DD4-B74E-AC11-4D6D74EF13F4}"/>
              </a:ext>
            </a:extLst>
          </p:cNvPr>
          <p:cNvSpPr/>
          <p:nvPr/>
        </p:nvSpPr>
        <p:spPr>
          <a:xfrm>
            <a:off x="10558463" y="1657349"/>
            <a:ext cx="1631731" cy="6072188"/>
          </a:xfrm>
          <a:prstGeom prst="rect">
            <a:avLst/>
          </a:prstGeom>
          <a:solidFill>
            <a:srgbClr val="0C122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89A49DA0-8C03-3649-A58B-E94BC4B3ED29}"/>
              </a:ext>
            </a:extLst>
          </p:cNvPr>
          <p:cNvSpPr/>
          <p:nvPr/>
        </p:nvSpPr>
        <p:spPr>
          <a:xfrm>
            <a:off x="2293257" y="1072742"/>
            <a:ext cx="1350055" cy="585788"/>
          </a:xfrm>
          <a:prstGeom prst="roundRect">
            <a:avLst/>
          </a:prstGeom>
          <a:solidFill>
            <a:schemeClr val="tx1">
              <a:lumMod val="50000"/>
              <a:lumOff val="50000"/>
              <a:alpha val="57000"/>
            </a:schemeClr>
          </a:solidFill>
          <a:ln>
            <a:noFill/>
          </a:ln>
          <a:effectLst>
            <a:outerShdw blurRad="50800" dist="50800" dir="5400000" algn="ctr" rotWithShape="0">
              <a:srgbClr val="0D132A"/>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760FC2A-BCAA-0140-8507-56C881382A40}"/>
              </a:ext>
            </a:extLst>
          </p:cNvPr>
          <p:cNvSpPr txBox="1"/>
          <p:nvPr/>
        </p:nvSpPr>
        <p:spPr>
          <a:xfrm>
            <a:off x="10558463" y="1164401"/>
            <a:ext cx="1631731" cy="400110"/>
          </a:xfrm>
          <a:prstGeom prst="rect">
            <a:avLst/>
          </a:prstGeom>
          <a:noFill/>
        </p:spPr>
        <p:txBody>
          <a:bodyPr wrap="square" rtlCol="0">
            <a:spAutoFit/>
          </a:bodyPr>
          <a:lstStyle/>
          <a:p>
            <a:pPr algn="ctr"/>
            <a:r>
              <a:rPr lang="en-US" sz="2000" dirty="0">
                <a:solidFill>
                  <a:schemeClr val="bg1"/>
                </a:solidFill>
              </a:rPr>
              <a:t>Locations</a:t>
            </a:r>
            <a:endParaRPr lang="en-US" dirty="0">
              <a:solidFill>
                <a:schemeClr val="bg1"/>
              </a:solidFill>
            </a:endParaRPr>
          </a:p>
        </p:txBody>
      </p:sp>
      <p:sp>
        <p:nvSpPr>
          <p:cNvPr id="5" name="5-Point Star 4">
            <a:extLst>
              <a:ext uri="{FF2B5EF4-FFF2-40B4-BE49-F238E27FC236}">
                <a16:creationId xmlns:a16="http://schemas.microsoft.com/office/drawing/2014/main" id="{026FABC6-7733-0D4C-8003-5C6C68073814}"/>
              </a:ext>
            </a:extLst>
          </p:cNvPr>
          <p:cNvSpPr/>
          <p:nvPr/>
        </p:nvSpPr>
        <p:spPr>
          <a:xfrm>
            <a:off x="10558463" y="1262856"/>
            <a:ext cx="271463" cy="257176"/>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a:extLst>
              <a:ext uri="{FF2B5EF4-FFF2-40B4-BE49-F238E27FC236}">
                <a16:creationId xmlns:a16="http://schemas.microsoft.com/office/drawing/2014/main" id="{002EDE3C-A795-2A47-A760-A9339CAD18BE}"/>
              </a:ext>
            </a:extLst>
          </p:cNvPr>
          <p:cNvSpPr/>
          <p:nvPr/>
        </p:nvSpPr>
        <p:spPr>
          <a:xfrm>
            <a:off x="11918731" y="1260521"/>
            <a:ext cx="271463" cy="257176"/>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1AA20020-6E3E-B04E-912C-0531AC957208}"/>
              </a:ext>
            </a:extLst>
          </p:cNvPr>
          <p:cNvSpPr/>
          <p:nvPr/>
        </p:nvSpPr>
        <p:spPr>
          <a:xfrm>
            <a:off x="10667097" y="1811367"/>
            <a:ext cx="1414462" cy="1450181"/>
          </a:xfrm>
          <a:prstGeom prst="round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999AA25-1FCA-1645-A021-640120941B69}"/>
              </a:ext>
            </a:extLst>
          </p:cNvPr>
          <p:cNvSpPr/>
          <p:nvPr/>
        </p:nvSpPr>
        <p:spPr>
          <a:xfrm>
            <a:off x="10667097" y="5407819"/>
            <a:ext cx="1414462" cy="1450181"/>
          </a:xfrm>
          <a:prstGeom prst="round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7316D04-8BE8-0447-A88D-2101BB49B528}"/>
              </a:ext>
            </a:extLst>
          </p:cNvPr>
          <p:cNvSpPr/>
          <p:nvPr/>
        </p:nvSpPr>
        <p:spPr>
          <a:xfrm>
            <a:off x="10670053" y="3616737"/>
            <a:ext cx="1414462" cy="1450181"/>
          </a:xfrm>
          <a:prstGeom prst="round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E2BE10D-03EA-A340-BD87-7C34365059D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015" b="94821" l="8101" r="92519"/>
                    </a14:imgEffect>
                  </a14:imgLayer>
                </a14:imgProps>
              </a:ext>
            </a:extLst>
          </a:blip>
          <a:stretch>
            <a:fillRect/>
          </a:stretch>
        </p:blipFill>
        <p:spPr>
          <a:xfrm flipH="1">
            <a:off x="10834125" y="2187546"/>
            <a:ext cx="1084606" cy="1030288"/>
          </a:xfrm>
          <a:prstGeom prst="rect">
            <a:avLst/>
          </a:prstGeom>
        </p:spPr>
      </p:pic>
      <p:sp>
        <p:nvSpPr>
          <p:cNvPr id="9" name="TextBox 8">
            <a:extLst>
              <a:ext uri="{FF2B5EF4-FFF2-40B4-BE49-F238E27FC236}">
                <a16:creationId xmlns:a16="http://schemas.microsoft.com/office/drawing/2014/main" id="{4F8285C0-43A7-2143-BAA0-CD4914AB16A6}"/>
              </a:ext>
            </a:extLst>
          </p:cNvPr>
          <p:cNvSpPr txBox="1"/>
          <p:nvPr/>
        </p:nvSpPr>
        <p:spPr>
          <a:xfrm>
            <a:off x="10824857" y="1928978"/>
            <a:ext cx="1088805" cy="369332"/>
          </a:xfrm>
          <a:prstGeom prst="rect">
            <a:avLst/>
          </a:prstGeom>
          <a:noFill/>
        </p:spPr>
        <p:txBody>
          <a:bodyPr wrap="square" rtlCol="0">
            <a:spAutoFit/>
          </a:bodyPr>
          <a:lstStyle/>
          <a:p>
            <a:pPr algn="ctr"/>
            <a:r>
              <a:rPr lang="en-US" dirty="0">
                <a:latin typeface="Optima" panose="02000503060000020004" pitchFamily="2" charset="0"/>
              </a:rPr>
              <a:t>Moon</a:t>
            </a:r>
          </a:p>
        </p:txBody>
      </p:sp>
      <p:pic>
        <p:nvPicPr>
          <p:cNvPr id="20" name="Picture 19">
            <a:extLst>
              <a:ext uri="{FF2B5EF4-FFF2-40B4-BE49-F238E27FC236}">
                <a16:creationId xmlns:a16="http://schemas.microsoft.com/office/drawing/2014/main" id="{8DE3B9F0-8AA3-F044-96B1-6F43D208661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404" b="93750" l="9961" r="89941"/>
                    </a14:imgEffect>
                  </a14:imgLayer>
                </a14:imgProps>
              </a:ext>
            </a:extLst>
          </a:blip>
          <a:stretch>
            <a:fillRect/>
          </a:stretch>
        </p:blipFill>
        <p:spPr>
          <a:xfrm>
            <a:off x="10663137" y="3902508"/>
            <a:ext cx="1422381" cy="1066786"/>
          </a:xfrm>
          <a:prstGeom prst="rect">
            <a:avLst/>
          </a:prstGeom>
        </p:spPr>
      </p:pic>
      <p:sp>
        <p:nvSpPr>
          <p:cNvPr id="21" name="TextBox 20">
            <a:extLst>
              <a:ext uri="{FF2B5EF4-FFF2-40B4-BE49-F238E27FC236}">
                <a16:creationId xmlns:a16="http://schemas.microsoft.com/office/drawing/2014/main" id="{5859321B-21F0-EB4A-91AA-313B148D022C}"/>
              </a:ext>
            </a:extLst>
          </p:cNvPr>
          <p:cNvSpPr txBox="1"/>
          <p:nvPr/>
        </p:nvSpPr>
        <p:spPr>
          <a:xfrm>
            <a:off x="10829926" y="3616737"/>
            <a:ext cx="1088805" cy="369332"/>
          </a:xfrm>
          <a:prstGeom prst="rect">
            <a:avLst/>
          </a:prstGeom>
          <a:noFill/>
        </p:spPr>
        <p:txBody>
          <a:bodyPr wrap="square" rtlCol="0">
            <a:spAutoFit/>
          </a:bodyPr>
          <a:lstStyle/>
          <a:p>
            <a:pPr algn="ctr"/>
            <a:r>
              <a:rPr lang="en-US" dirty="0">
                <a:latin typeface="Optima" panose="02000503060000020004" pitchFamily="2" charset="0"/>
              </a:rPr>
              <a:t>Mars</a:t>
            </a:r>
          </a:p>
        </p:txBody>
      </p:sp>
      <p:pic>
        <p:nvPicPr>
          <p:cNvPr id="22" name="Picture 21">
            <a:extLst>
              <a:ext uri="{FF2B5EF4-FFF2-40B4-BE49-F238E27FC236}">
                <a16:creationId xmlns:a16="http://schemas.microsoft.com/office/drawing/2014/main" id="{C982C30E-3873-C146-986E-97292B1E6C78}"/>
              </a:ext>
            </a:extLst>
          </p:cNvPr>
          <p:cNvPicPr preferRelativeResize="0">
            <a:picLocks/>
          </p:cNvPicPr>
          <p:nvPr/>
        </p:nvPicPr>
        <p:blipFill rotWithShape="1">
          <a:blip r:embed="rId8">
            <a:extLst>
              <a:ext uri="{BEBA8EAE-BF5A-486C-A8C5-ECC9F3942E4B}">
                <a14:imgProps xmlns:a14="http://schemas.microsoft.com/office/drawing/2010/main">
                  <a14:imgLayer r:embed="rId9">
                    <a14:imgEffect>
                      <a14:backgroundRemoval t="9549" b="89655" l="5119" r="95000"/>
                    </a14:imgEffect>
                  </a14:imgLayer>
                </a14:imgProps>
              </a:ext>
            </a:extLst>
          </a:blip>
          <a:srcRect l="5172" t="14952" r="4310" b="13234"/>
          <a:stretch/>
        </p:blipFill>
        <p:spPr>
          <a:xfrm>
            <a:off x="10291493" y="2187545"/>
            <a:ext cx="2165668" cy="756017"/>
          </a:xfrm>
          <a:prstGeom prst="rect">
            <a:avLst/>
          </a:prstGeom>
          <a:scene3d>
            <a:camera prst="orthographicFront">
              <a:rot lat="0" lon="2400000" rev="900000"/>
            </a:camera>
            <a:lightRig rig="threePt" dir="t"/>
          </a:scene3d>
        </p:spPr>
      </p:pic>
      <p:pic>
        <p:nvPicPr>
          <p:cNvPr id="23" name="Picture 22">
            <a:extLst>
              <a:ext uri="{FF2B5EF4-FFF2-40B4-BE49-F238E27FC236}">
                <a16:creationId xmlns:a16="http://schemas.microsoft.com/office/drawing/2014/main" id="{EA10CCA0-8FE3-4240-9981-EE2315F38BE1}"/>
              </a:ext>
            </a:extLst>
          </p:cNvPr>
          <p:cNvPicPr preferRelativeResize="0">
            <a:picLocks/>
          </p:cNvPicPr>
          <p:nvPr/>
        </p:nvPicPr>
        <p:blipFill rotWithShape="1">
          <a:blip r:embed="rId8">
            <a:extLst>
              <a:ext uri="{BEBA8EAE-BF5A-486C-A8C5-ECC9F3942E4B}">
                <a14:imgProps xmlns:a14="http://schemas.microsoft.com/office/drawing/2010/main">
                  <a14:imgLayer r:embed="rId9">
                    <a14:imgEffect>
                      <a14:backgroundRemoval t="9549" b="89655" l="5119" r="95000"/>
                    </a14:imgEffect>
                  </a14:imgLayer>
                </a14:imgProps>
              </a:ext>
            </a:extLst>
          </a:blip>
          <a:srcRect l="5172" t="14952" r="4310" b="13234"/>
          <a:stretch/>
        </p:blipFill>
        <p:spPr>
          <a:xfrm>
            <a:off x="10320069" y="3937426"/>
            <a:ext cx="2165668" cy="756017"/>
          </a:xfrm>
          <a:prstGeom prst="rect">
            <a:avLst/>
          </a:prstGeom>
          <a:scene3d>
            <a:camera prst="orthographicFront">
              <a:rot lat="0" lon="2400000" rev="900000"/>
            </a:camera>
            <a:lightRig rig="threePt" dir="t"/>
          </a:scene3d>
        </p:spPr>
      </p:pic>
      <p:pic>
        <p:nvPicPr>
          <p:cNvPr id="25" name="Picture 24">
            <a:extLst>
              <a:ext uri="{FF2B5EF4-FFF2-40B4-BE49-F238E27FC236}">
                <a16:creationId xmlns:a16="http://schemas.microsoft.com/office/drawing/2014/main" id="{725D254C-D8C7-844F-889A-45CE1577AC1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4963" b="93797" l="5459" r="96278">
                        <a14:foregroundMark x1="77419" y1="20099" x2="94045" y2="47643"/>
                        <a14:foregroundMark x1="94293" y1="48387" x2="66005" y2="86352"/>
                        <a14:foregroundMark x1="86849" y1="61042" x2="86600" y2="74442"/>
                        <a14:foregroundMark x1="79156" y1="77171" x2="79653" y2="81390"/>
                        <a14:foregroundMark x1="73449" y1="83871" x2="74194" y2="86104"/>
                        <a14:foregroundMark x1="55087" y1="91811" x2="69975" y2="87345"/>
                      </a14:backgroundRemoval>
                    </a14:imgEffect>
                  </a14:imgLayer>
                </a14:imgProps>
              </a:ext>
            </a:extLst>
          </a:blip>
          <a:stretch>
            <a:fillRect/>
          </a:stretch>
        </p:blipFill>
        <p:spPr>
          <a:xfrm>
            <a:off x="10829926" y="5707878"/>
            <a:ext cx="1090175" cy="1131064"/>
          </a:xfrm>
          <a:prstGeom prst="rect">
            <a:avLst/>
          </a:prstGeom>
        </p:spPr>
      </p:pic>
      <p:sp>
        <p:nvSpPr>
          <p:cNvPr id="26" name="TextBox 25">
            <a:extLst>
              <a:ext uri="{FF2B5EF4-FFF2-40B4-BE49-F238E27FC236}">
                <a16:creationId xmlns:a16="http://schemas.microsoft.com/office/drawing/2014/main" id="{A4E2C731-132E-1B49-BF76-98F3034087BB}"/>
              </a:ext>
            </a:extLst>
          </p:cNvPr>
          <p:cNvSpPr txBox="1"/>
          <p:nvPr/>
        </p:nvSpPr>
        <p:spPr>
          <a:xfrm>
            <a:off x="10828120" y="5460506"/>
            <a:ext cx="1090611" cy="369332"/>
          </a:xfrm>
          <a:prstGeom prst="rect">
            <a:avLst/>
          </a:prstGeom>
        </p:spPr>
        <p:txBody>
          <a:bodyPr wrap="square" rtlCol="0">
            <a:spAutoFit/>
          </a:bodyPr>
          <a:lstStyle/>
          <a:p>
            <a:pPr algn="ctr"/>
            <a:r>
              <a:rPr lang="en-US" dirty="0">
                <a:latin typeface="Optima" panose="02000503060000020004" pitchFamily="2" charset="0"/>
              </a:rPr>
              <a:t>Tatooine</a:t>
            </a:r>
          </a:p>
        </p:txBody>
      </p:sp>
      <p:pic>
        <p:nvPicPr>
          <p:cNvPr id="27" name="Picture 26">
            <a:extLst>
              <a:ext uri="{FF2B5EF4-FFF2-40B4-BE49-F238E27FC236}">
                <a16:creationId xmlns:a16="http://schemas.microsoft.com/office/drawing/2014/main" id="{3E57B43F-F2A5-E54A-879C-C0194D0B1A64}"/>
              </a:ext>
            </a:extLst>
          </p:cNvPr>
          <p:cNvPicPr preferRelativeResize="0">
            <a:picLocks/>
          </p:cNvPicPr>
          <p:nvPr/>
        </p:nvPicPr>
        <p:blipFill rotWithShape="1">
          <a:blip r:embed="rId8">
            <a:extLst>
              <a:ext uri="{BEBA8EAE-BF5A-486C-A8C5-ECC9F3942E4B}">
                <a14:imgProps xmlns:a14="http://schemas.microsoft.com/office/drawing/2010/main">
                  <a14:imgLayer r:embed="rId9">
                    <a14:imgEffect>
                      <a14:backgroundRemoval t="9549" b="89655" l="5119" r="95000"/>
                    </a14:imgEffect>
                  </a14:imgLayer>
                </a14:imgProps>
              </a:ext>
            </a:extLst>
          </a:blip>
          <a:srcRect l="5172" t="14952" r="4310" b="13234"/>
          <a:stretch/>
        </p:blipFill>
        <p:spPr>
          <a:xfrm>
            <a:off x="10320069" y="5792730"/>
            <a:ext cx="2165668" cy="756017"/>
          </a:xfrm>
          <a:prstGeom prst="rect">
            <a:avLst/>
          </a:prstGeom>
          <a:scene3d>
            <a:camera prst="orthographicFront">
              <a:rot lat="0" lon="2400000" rev="900000"/>
            </a:camera>
            <a:lightRig rig="threePt" dir="t"/>
          </a:scene3d>
        </p:spPr>
      </p:pic>
      <p:pic>
        <p:nvPicPr>
          <p:cNvPr id="2" name="Picture 1">
            <a:extLst>
              <a:ext uri="{FF2B5EF4-FFF2-40B4-BE49-F238E27FC236}">
                <a16:creationId xmlns:a16="http://schemas.microsoft.com/office/drawing/2014/main" id="{CFF00F2A-256F-8848-8B90-C91B20C080ED}"/>
              </a:ext>
            </a:extLst>
          </p:cNvPr>
          <p:cNvPicPr>
            <a:picLocks noChangeAspect="1"/>
          </p:cNvPicPr>
          <p:nvPr/>
        </p:nvPicPr>
        <p:blipFill>
          <a:blip r:embed="rId12">
            <a:alphaModFix amt="67000"/>
          </a:blip>
          <a:stretch>
            <a:fillRect/>
          </a:stretch>
        </p:blipFill>
        <p:spPr>
          <a:xfrm>
            <a:off x="2293257" y="1944291"/>
            <a:ext cx="6191250" cy="5325189"/>
          </a:xfrm>
          <a:prstGeom prst="rect">
            <a:avLst/>
          </a:prstGeom>
        </p:spPr>
      </p:pic>
    </p:spTree>
    <p:extLst>
      <p:ext uri="{BB962C8B-B14F-4D97-AF65-F5344CB8AC3E}">
        <p14:creationId xmlns:p14="http://schemas.microsoft.com/office/powerpoint/2010/main" val="2303460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0475FF-EA69-4E43-9804-568C9A166F84}"/>
              </a:ext>
            </a:extLst>
          </p:cNvPr>
          <p:cNvPicPr>
            <a:picLocks noChangeAspect="1"/>
          </p:cNvPicPr>
          <p:nvPr/>
        </p:nvPicPr>
        <p:blipFill>
          <a:blip r:embed="rId2"/>
          <a:stretch>
            <a:fillRect/>
          </a:stretch>
        </p:blipFill>
        <p:spPr>
          <a:xfrm>
            <a:off x="1805" y="0"/>
            <a:ext cx="12188389" cy="7729538"/>
          </a:xfrm>
          <a:prstGeom prst="rect">
            <a:avLst/>
          </a:prstGeom>
        </p:spPr>
      </p:pic>
      <p:sp>
        <p:nvSpPr>
          <p:cNvPr id="4" name="Rectangle 3">
            <a:extLst>
              <a:ext uri="{FF2B5EF4-FFF2-40B4-BE49-F238E27FC236}">
                <a16:creationId xmlns:a16="http://schemas.microsoft.com/office/drawing/2014/main" id="{5B19AF63-006A-1742-BF1B-3748389F37A2}"/>
              </a:ext>
            </a:extLst>
          </p:cNvPr>
          <p:cNvSpPr/>
          <p:nvPr/>
        </p:nvSpPr>
        <p:spPr>
          <a:xfrm>
            <a:off x="0" y="0"/>
            <a:ext cx="12192000" cy="1071563"/>
          </a:xfrm>
          <a:prstGeom prst="rect">
            <a:avLst/>
          </a:prstGeom>
          <a:solidFill>
            <a:srgbClr val="0C1229">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26A66A8-8270-9744-A148-126BC7147A8F}"/>
              </a:ext>
            </a:extLst>
          </p:cNvPr>
          <p:cNvPicPr>
            <a:picLocks noChangeAspect="1"/>
          </p:cNvPicPr>
          <p:nvPr/>
        </p:nvPicPr>
        <p:blipFill>
          <a:blip r:embed="rId3"/>
          <a:stretch>
            <a:fillRect/>
          </a:stretch>
        </p:blipFill>
        <p:spPr>
          <a:xfrm>
            <a:off x="207962" y="91281"/>
            <a:ext cx="889000" cy="889000"/>
          </a:xfrm>
          <a:prstGeom prst="rect">
            <a:avLst/>
          </a:prstGeom>
        </p:spPr>
      </p:pic>
      <p:sp>
        <p:nvSpPr>
          <p:cNvPr id="10" name="TextBox 9">
            <a:extLst>
              <a:ext uri="{FF2B5EF4-FFF2-40B4-BE49-F238E27FC236}">
                <a16:creationId xmlns:a16="http://schemas.microsoft.com/office/drawing/2014/main" id="{75963EF7-51E7-9E4F-A0DE-5384B5C7394C}"/>
              </a:ext>
            </a:extLst>
          </p:cNvPr>
          <p:cNvSpPr txBox="1"/>
          <p:nvPr/>
        </p:nvSpPr>
        <p:spPr>
          <a:xfrm>
            <a:off x="1096962" y="220310"/>
            <a:ext cx="3257550" cy="630942"/>
          </a:xfrm>
          <a:prstGeom prst="rect">
            <a:avLst/>
          </a:prstGeom>
          <a:noFill/>
        </p:spPr>
        <p:txBody>
          <a:bodyPr wrap="square" rtlCol="0">
            <a:spAutoFit/>
          </a:bodyPr>
          <a:lstStyle/>
          <a:p>
            <a:pPr algn="ctr"/>
            <a:r>
              <a:rPr lang="en-US" sz="3500" dirty="0">
                <a:solidFill>
                  <a:schemeClr val="bg1"/>
                </a:solidFill>
                <a:effectLst>
                  <a:outerShdw blurRad="50800" dist="38100" dir="2700000" algn="tl" rotWithShape="0">
                    <a:schemeClr val="tx1">
                      <a:lumMod val="85000"/>
                      <a:lumOff val="15000"/>
                      <a:alpha val="40000"/>
                    </a:schemeClr>
                  </a:outerShdw>
                </a:effectLst>
                <a:latin typeface="Optima" panose="02000503060000020004" pitchFamily="2" charset="0"/>
              </a:rPr>
              <a:t>Space Force</a:t>
            </a:r>
          </a:p>
        </p:txBody>
      </p:sp>
      <p:sp>
        <p:nvSpPr>
          <p:cNvPr id="11" name="Rectangle 10">
            <a:extLst>
              <a:ext uri="{FF2B5EF4-FFF2-40B4-BE49-F238E27FC236}">
                <a16:creationId xmlns:a16="http://schemas.microsoft.com/office/drawing/2014/main" id="{2E8193CC-972F-8A41-A678-C2B958EEEA1C}"/>
              </a:ext>
            </a:extLst>
          </p:cNvPr>
          <p:cNvSpPr/>
          <p:nvPr/>
        </p:nvSpPr>
        <p:spPr>
          <a:xfrm>
            <a:off x="0" y="1071563"/>
            <a:ext cx="12190194" cy="585787"/>
          </a:xfrm>
          <a:prstGeom prst="rect">
            <a:avLst/>
          </a:prstGeom>
          <a:solidFill>
            <a:srgbClr val="0D132A">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noFill/>
              </a:ln>
              <a:solidFill>
                <a:schemeClr val="bg1"/>
              </a:solidFill>
              <a:effectLst>
                <a:innerShdw blurRad="63500" dist="50800" dir="16200000">
                  <a:prstClr val="black">
                    <a:alpha val="50000"/>
                  </a:prstClr>
                </a:innerShdw>
              </a:effectLst>
            </a:endParaRPr>
          </a:p>
        </p:txBody>
      </p:sp>
      <p:sp>
        <p:nvSpPr>
          <p:cNvPr id="12" name="TextBox 11">
            <a:extLst>
              <a:ext uri="{FF2B5EF4-FFF2-40B4-BE49-F238E27FC236}">
                <a16:creationId xmlns:a16="http://schemas.microsoft.com/office/drawing/2014/main" id="{7FE1E902-F934-3A42-A1F2-D1BD6F6B6069}"/>
              </a:ext>
            </a:extLst>
          </p:cNvPr>
          <p:cNvSpPr txBox="1"/>
          <p:nvPr/>
        </p:nvSpPr>
        <p:spPr>
          <a:xfrm>
            <a:off x="-1806" y="1162844"/>
            <a:ext cx="9753815" cy="457200"/>
          </a:xfrm>
          <a:prstGeom prst="rect">
            <a:avLst/>
          </a:prstGeom>
          <a:noFill/>
        </p:spPr>
        <p:txBody>
          <a:bodyPr wrap="square" rtlCol="0">
            <a:spAutoFit/>
          </a:bodyPr>
          <a:lstStyle/>
          <a:p>
            <a:r>
              <a:rPr lang="en-US" sz="2400" dirty="0">
                <a:ln>
                  <a:solidFill>
                    <a:schemeClr val="bg1"/>
                  </a:solidFill>
                </a:ln>
                <a:solidFill>
                  <a:schemeClr val="bg1"/>
                </a:solidFill>
                <a:latin typeface="Optima" panose="02000503060000020004" pitchFamily="2" charset="0"/>
              </a:rPr>
              <a:t>   Home   Units   About Us   Recruitment   Contact Us</a:t>
            </a:r>
          </a:p>
        </p:txBody>
      </p:sp>
      <p:sp>
        <p:nvSpPr>
          <p:cNvPr id="13" name="Rectangle 12">
            <a:extLst>
              <a:ext uri="{FF2B5EF4-FFF2-40B4-BE49-F238E27FC236}">
                <a16:creationId xmlns:a16="http://schemas.microsoft.com/office/drawing/2014/main" id="{07DA3F07-4DD4-B74E-AC11-4D6D74EF13F4}"/>
              </a:ext>
            </a:extLst>
          </p:cNvPr>
          <p:cNvSpPr/>
          <p:nvPr/>
        </p:nvSpPr>
        <p:spPr>
          <a:xfrm>
            <a:off x="10558463" y="1657349"/>
            <a:ext cx="1631731" cy="6072188"/>
          </a:xfrm>
          <a:prstGeom prst="rect">
            <a:avLst/>
          </a:prstGeom>
          <a:solidFill>
            <a:srgbClr val="0C122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89A49DA0-8C03-3649-A58B-E94BC4B3ED29}"/>
              </a:ext>
            </a:extLst>
          </p:cNvPr>
          <p:cNvSpPr/>
          <p:nvPr/>
        </p:nvSpPr>
        <p:spPr>
          <a:xfrm>
            <a:off x="3679484" y="1052908"/>
            <a:ext cx="1892641" cy="585788"/>
          </a:xfrm>
          <a:prstGeom prst="roundRect">
            <a:avLst/>
          </a:prstGeom>
          <a:solidFill>
            <a:schemeClr val="tx1">
              <a:lumMod val="50000"/>
              <a:lumOff val="50000"/>
              <a:alpha val="57000"/>
            </a:schemeClr>
          </a:solidFill>
          <a:ln>
            <a:noFill/>
          </a:ln>
          <a:effectLst>
            <a:outerShdw blurRad="50800" dist="50800" dir="5400000" algn="ctr" rotWithShape="0">
              <a:srgbClr val="0D132A"/>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760FC2A-BCAA-0140-8507-56C881382A40}"/>
              </a:ext>
            </a:extLst>
          </p:cNvPr>
          <p:cNvSpPr txBox="1"/>
          <p:nvPr/>
        </p:nvSpPr>
        <p:spPr>
          <a:xfrm>
            <a:off x="10558463" y="1164401"/>
            <a:ext cx="1631731" cy="400110"/>
          </a:xfrm>
          <a:prstGeom prst="rect">
            <a:avLst/>
          </a:prstGeom>
          <a:noFill/>
        </p:spPr>
        <p:txBody>
          <a:bodyPr wrap="square" rtlCol="0">
            <a:spAutoFit/>
          </a:bodyPr>
          <a:lstStyle/>
          <a:p>
            <a:pPr algn="ctr"/>
            <a:r>
              <a:rPr lang="en-US" sz="2000" dirty="0">
                <a:solidFill>
                  <a:schemeClr val="bg1"/>
                </a:solidFill>
              </a:rPr>
              <a:t>Locations</a:t>
            </a:r>
            <a:endParaRPr lang="en-US" dirty="0">
              <a:solidFill>
                <a:schemeClr val="bg1"/>
              </a:solidFill>
            </a:endParaRPr>
          </a:p>
        </p:txBody>
      </p:sp>
      <p:sp>
        <p:nvSpPr>
          <p:cNvPr id="5" name="5-Point Star 4">
            <a:extLst>
              <a:ext uri="{FF2B5EF4-FFF2-40B4-BE49-F238E27FC236}">
                <a16:creationId xmlns:a16="http://schemas.microsoft.com/office/drawing/2014/main" id="{026FABC6-7733-0D4C-8003-5C6C68073814}"/>
              </a:ext>
            </a:extLst>
          </p:cNvPr>
          <p:cNvSpPr/>
          <p:nvPr/>
        </p:nvSpPr>
        <p:spPr>
          <a:xfrm>
            <a:off x="10558463" y="1262856"/>
            <a:ext cx="271463" cy="257176"/>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a:extLst>
              <a:ext uri="{FF2B5EF4-FFF2-40B4-BE49-F238E27FC236}">
                <a16:creationId xmlns:a16="http://schemas.microsoft.com/office/drawing/2014/main" id="{002EDE3C-A795-2A47-A760-A9339CAD18BE}"/>
              </a:ext>
            </a:extLst>
          </p:cNvPr>
          <p:cNvSpPr/>
          <p:nvPr/>
        </p:nvSpPr>
        <p:spPr>
          <a:xfrm>
            <a:off x="11918731" y="1260521"/>
            <a:ext cx="271463" cy="257176"/>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1AA20020-6E3E-B04E-912C-0531AC957208}"/>
              </a:ext>
            </a:extLst>
          </p:cNvPr>
          <p:cNvSpPr/>
          <p:nvPr/>
        </p:nvSpPr>
        <p:spPr>
          <a:xfrm>
            <a:off x="10667097" y="1811367"/>
            <a:ext cx="1414462" cy="1450181"/>
          </a:xfrm>
          <a:prstGeom prst="round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999AA25-1FCA-1645-A021-640120941B69}"/>
              </a:ext>
            </a:extLst>
          </p:cNvPr>
          <p:cNvSpPr/>
          <p:nvPr/>
        </p:nvSpPr>
        <p:spPr>
          <a:xfrm>
            <a:off x="10667097" y="5407819"/>
            <a:ext cx="1414462" cy="1450181"/>
          </a:xfrm>
          <a:prstGeom prst="round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7316D04-8BE8-0447-A88D-2101BB49B528}"/>
              </a:ext>
            </a:extLst>
          </p:cNvPr>
          <p:cNvSpPr/>
          <p:nvPr/>
        </p:nvSpPr>
        <p:spPr>
          <a:xfrm>
            <a:off x="10670053" y="3616737"/>
            <a:ext cx="1414462" cy="1450181"/>
          </a:xfrm>
          <a:prstGeom prst="round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E2BE10D-03EA-A340-BD87-7C34365059D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015" b="94821" l="8101" r="92519"/>
                    </a14:imgEffect>
                  </a14:imgLayer>
                </a14:imgProps>
              </a:ext>
            </a:extLst>
          </a:blip>
          <a:stretch>
            <a:fillRect/>
          </a:stretch>
        </p:blipFill>
        <p:spPr>
          <a:xfrm flipH="1">
            <a:off x="10834125" y="2187546"/>
            <a:ext cx="1084606" cy="1030288"/>
          </a:xfrm>
          <a:prstGeom prst="rect">
            <a:avLst/>
          </a:prstGeom>
        </p:spPr>
      </p:pic>
      <p:sp>
        <p:nvSpPr>
          <p:cNvPr id="9" name="TextBox 8">
            <a:extLst>
              <a:ext uri="{FF2B5EF4-FFF2-40B4-BE49-F238E27FC236}">
                <a16:creationId xmlns:a16="http://schemas.microsoft.com/office/drawing/2014/main" id="{4F8285C0-43A7-2143-BAA0-CD4914AB16A6}"/>
              </a:ext>
            </a:extLst>
          </p:cNvPr>
          <p:cNvSpPr txBox="1"/>
          <p:nvPr/>
        </p:nvSpPr>
        <p:spPr>
          <a:xfrm>
            <a:off x="10824857" y="1928978"/>
            <a:ext cx="1088805" cy="369332"/>
          </a:xfrm>
          <a:prstGeom prst="rect">
            <a:avLst/>
          </a:prstGeom>
          <a:noFill/>
        </p:spPr>
        <p:txBody>
          <a:bodyPr wrap="square" rtlCol="0">
            <a:spAutoFit/>
          </a:bodyPr>
          <a:lstStyle/>
          <a:p>
            <a:pPr algn="ctr"/>
            <a:r>
              <a:rPr lang="en-US" dirty="0">
                <a:latin typeface="Optima" panose="02000503060000020004" pitchFamily="2" charset="0"/>
              </a:rPr>
              <a:t>Moon</a:t>
            </a:r>
          </a:p>
        </p:txBody>
      </p:sp>
      <p:pic>
        <p:nvPicPr>
          <p:cNvPr id="20" name="Picture 19">
            <a:extLst>
              <a:ext uri="{FF2B5EF4-FFF2-40B4-BE49-F238E27FC236}">
                <a16:creationId xmlns:a16="http://schemas.microsoft.com/office/drawing/2014/main" id="{8DE3B9F0-8AA3-F044-96B1-6F43D208661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404" b="93750" l="9961" r="89941"/>
                    </a14:imgEffect>
                  </a14:imgLayer>
                </a14:imgProps>
              </a:ext>
            </a:extLst>
          </a:blip>
          <a:stretch>
            <a:fillRect/>
          </a:stretch>
        </p:blipFill>
        <p:spPr>
          <a:xfrm>
            <a:off x="10663137" y="3902508"/>
            <a:ext cx="1422381" cy="1066786"/>
          </a:xfrm>
          <a:prstGeom prst="rect">
            <a:avLst/>
          </a:prstGeom>
        </p:spPr>
      </p:pic>
      <p:sp>
        <p:nvSpPr>
          <p:cNvPr id="21" name="TextBox 20">
            <a:extLst>
              <a:ext uri="{FF2B5EF4-FFF2-40B4-BE49-F238E27FC236}">
                <a16:creationId xmlns:a16="http://schemas.microsoft.com/office/drawing/2014/main" id="{5859321B-21F0-EB4A-91AA-313B148D022C}"/>
              </a:ext>
            </a:extLst>
          </p:cNvPr>
          <p:cNvSpPr txBox="1"/>
          <p:nvPr/>
        </p:nvSpPr>
        <p:spPr>
          <a:xfrm>
            <a:off x="10829926" y="3616737"/>
            <a:ext cx="1088805" cy="369332"/>
          </a:xfrm>
          <a:prstGeom prst="rect">
            <a:avLst/>
          </a:prstGeom>
          <a:noFill/>
        </p:spPr>
        <p:txBody>
          <a:bodyPr wrap="square" rtlCol="0">
            <a:spAutoFit/>
          </a:bodyPr>
          <a:lstStyle/>
          <a:p>
            <a:pPr algn="ctr"/>
            <a:r>
              <a:rPr lang="en-US" dirty="0">
                <a:latin typeface="Optima" panose="02000503060000020004" pitchFamily="2" charset="0"/>
              </a:rPr>
              <a:t>Mars</a:t>
            </a:r>
          </a:p>
        </p:txBody>
      </p:sp>
      <p:pic>
        <p:nvPicPr>
          <p:cNvPr id="22" name="Picture 21">
            <a:extLst>
              <a:ext uri="{FF2B5EF4-FFF2-40B4-BE49-F238E27FC236}">
                <a16:creationId xmlns:a16="http://schemas.microsoft.com/office/drawing/2014/main" id="{C982C30E-3873-C146-986E-97292B1E6C78}"/>
              </a:ext>
            </a:extLst>
          </p:cNvPr>
          <p:cNvPicPr preferRelativeResize="0">
            <a:picLocks/>
          </p:cNvPicPr>
          <p:nvPr/>
        </p:nvPicPr>
        <p:blipFill rotWithShape="1">
          <a:blip r:embed="rId8">
            <a:extLst>
              <a:ext uri="{BEBA8EAE-BF5A-486C-A8C5-ECC9F3942E4B}">
                <a14:imgProps xmlns:a14="http://schemas.microsoft.com/office/drawing/2010/main">
                  <a14:imgLayer r:embed="rId9">
                    <a14:imgEffect>
                      <a14:backgroundRemoval t="9549" b="89655" l="5119" r="95000"/>
                    </a14:imgEffect>
                  </a14:imgLayer>
                </a14:imgProps>
              </a:ext>
            </a:extLst>
          </a:blip>
          <a:srcRect l="5172" t="14952" r="4310" b="13234"/>
          <a:stretch/>
        </p:blipFill>
        <p:spPr>
          <a:xfrm>
            <a:off x="10291493" y="2187545"/>
            <a:ext cx="2165668" cy="756017"/>
          </a:xfrm>
          <a:prstGeom prst="rect">
            <a:avLst/>
          </a:prstGeom>
          <a:scene3d>
            <a:camera prst="orthographicFront">
              <a:rot lat="0" lon="2400000" rev="900000"/>
            </a:camera>
            <a:lightRig rig="threePt" dir="t"/>
          </a:scene3d>
        </p:spPr>
      </p:pic>
      <p:pic>
        <p:nvPicPr>
          <p:cNvPr id="23" name="Picture 22">
            <a:extLst>
              <a:ext uri="{FF2B5EF4-FFF2-40B4-BE49-F238E27FC236}">
                <a16:creationId xmlns:a16="http://schemas.microsoft.com/office/drawing/2014/main" id="{EA10CCA0-8FE3-4240-9981-EE2315F38BE1}"/>
              </a:ext>
            </a:extLst>
          </p:cNvPr>
          <p:cNvPicPr preferRelativeResize="0">
            <a:picLocks/>
          </p:cNvPicPr>
          <p:nvPr/>
        </p:nvPicPr>
        <p:blipFill rotWithShape="1">
          <a:blip r:embed="rId8">
            <a:extLst>
              <a:ext uri="{BEBA8EAE-BF5A-486C-A8C5-ECC9F3942E4B}">
                <a14:imgProps xmlns:a14="http://schemas.microsoft.com/office/drawing/2010/main">
                  <a14:imgLayer r:embed="rId9">
                    <a14:imgEffect>
                      <a14:backgroundRemoval t="9549" b="89655" l="5119" r="95000"/>
                    </a14:imgEffect>
                  </a14:imgLayer>
                </a14:imgProps>
              </a:ext>
            </a:extLst>
          </a:blip>
          <a:srcRect l="5172" t="14952" r="4310" b="13234"/>
          <a:stretch/>
        </p:blipFill>
        <p:spPr>
          <a:xfrm>
            <a:off x="10320069" y="3937426"/>
            <a:ext cx="2165668" cy="756017"/>
          </a:xfrm>
          <a:prstGeom prst="rect">
            <a:avLst/>
          </a:prstGeom>
          <a:scene3d>
            <a:camera prst="orthographicFront">
              <a:rot lat="0" lon="2400000" rev="900000"/>
            </a:camera>
            <a:lightRig rig="threePt" dir="t"/>
          </a:scene3d>
        </p:spPr>
      </p:pic>
      <p:pic>
        <p:nvPicPr>
          <p:cNvPr id="25" name="Picture 24">
            <a:extLst>
              <a:ext uri="{FF2B5EF4-FFF2-40B4-BE49-F238E27FC236}">
                <a16:creationId xmlns:a16="http://schemas.microsoft.com/office/drawing/2014/main" id="{725D254C-D8C7-844F-889A-45CE1577AC1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4963" b="93797" l="5459" r="96278">
                        <a14:foregroundMark x1="77419" y1="20099" x2="94045" y2="47643"/>
                        <a14:foregroundMark x1="94293" y1="48387" x2="66005" y2="86352"/>
                        <a14:foregroundMark x1="86849" y1="61042" x2="86600" y2="74442"/>
                        <a14:foregroundMark x1="79156" y1="77171" x2="79653" y2="81390"/>
                        <a14:foregroundMark x1="73449" y1="83871" x2="74194" y2="86104"/>
                        <a14:foregroundMark x1="55087" y1="91811" x2="69975" y2="87345"/>
                      </a14:backgroundRemoval>
                    </a14:imgEffect>
                  </a14:imgLayer>
                </a14:imgProps>
              </a:ext>
            </a:extLst>
          </a:blip>
          <a:stretch>
            <a:fillRect/>
          </a:stretch>
        </p:blipFill>
        <p:spPr>
          <a:xfrm>
            <a:off x="10829926" y="5707878"/>
            <a:ext cx="1090175" cy="1131064"/>
          </a:xfrm>
          <a:prstGeom prst="rect">
            <a:avLst/>
          </a:prstGeom>
        </p:spPr>
      </p:pic>
      <p:sp>
        <p:nvSpPr>
          <p:cNvPr id="26" name="TextBox 25">
            <a:extLst>
              <a:ext uri="{FF2B5EF4-FFF2-40B4-BE49-F238E27FC236}">
                <a16:creationId xmlns:a16="http://schemas.microsoft.com/office/drawing/2014/main" id="{A4E2C731-132E-1B49-BF76-98F3034087BB}"/>
              </a:ext>
            </a:extLst>
          </p:cNvPr>
          <p:cNvSpPr txBox="1"/>
          <p:nvPr/>
        </p:nvSpPr>
        <p:spPr>
          <a:xfrm>
            <a:off x="10828120" y="5460506"/>
            <a:ext cx="1090611" cy="369332"/>
          </a:xfrm>
          <a:prstGeom prst="rect">
            <a:avLst/>
          </a:prstGeom>
        </p:spPr>
        <p:txBody>
          <a:bodyPr wrap="square" rtlCol="0">
            <a:spAutoFit/>
          </a:bodyPr>
          <a:lstStyle/>
          <a:p>
            <a:pPr algn="ctr"/>
            <a:r>
              <a:rPr lang="en-US" dirty="0">
                <a:latin typeface="Optima" panose="02000503060000020004" pitchFamily="2" charset="0"/>
              </a:rPr>
              <a:t>Tatooine</a:t>
            </a:r>
          </a:p>
        </p:txBody>
      </p:sp>
      <p:pic>
        <p:nvPicPr>
          <p:cNvPr id="27" name="Picture 26">
            <a:extLst>
              <a:ext uri="{FF2B5EF4-FFF2-40B4-BE49-F238E27FC236}">
                <a16:creationId xmlns:a16="http://schemas.microsoft.com/office/drawing/2014/main" id="{3E57B43F-F2A5-E54A-879C-C0194D0B1A64}"/>
              </a:ext>
            </a:extLst>
          </p:cNvPr>
          <p:cNvPicPr preferRelativeResize="0">
            <a:picLocks/>
          </p:cNvPicPr>
          <p:nvPr/>
        </p:nvPicPr>
        <p:blipFill rotWithShape="1">
          <a:blip r:embed="rId8">
            <a:extLst>
              <a:ext uri="{BEBA8EAE-BF5A-486C-A8C5-ECC9F3942E4B}">
                <a14:imgProps xmlns:a14="http://schemas.microsoft.com/office/drawing/2010/main">
                  <a14:imgLayer r:embed="rId9">
                    <a14:imgEffect>
                      <a14:backgroundRemoval t="9549" b="89655" l="5119" r="95000"/>
                    </a14:imgEffect>
                  </a14:imgLayer>
                </a14:imgProps>
              </a:ext>
            </a:extLst>
          </a:blip>
          <a:srcRect l="5172" t="14952" r="4310" b="13234"/>
          <a:stretch/>
        </p:blipFill>
        <p:spPr>
          <a:xfrm>
            <a:off x="10320069" y="5792730"/>
            <a:ext cx="2165668" cy="756017"/>
          </a:xfrm>
          <a:prstGeom prst="rect">
            <a:avLst/>
          </a:prstGeom>
          <a:scene3d>
            <a:camera prst="orthographicFront">
              <a:rot lat="0" lon="2400000" rev="900000"/>
            </a:camera>
            <a:lightRig rig="threePt" dir="t"/>
          </a:scene3d>
        </p:spPr>
      </p:pic>
      <p:pic>
        <p:nvPicPr>
          <p:cNvPr id="28" name="Picture 27">
            <a:extLst>
              <a:ext uri="{FF2B5EF4-FFF2-40B4-BE49-F238E27FC236}">
                <a16:creationId xmlns:a16="http://schemas.microsoft.com/office/drawing/2014/main" id="{D0D04487-61AE-874D-94F6-6B8FDCC9D717}"/>
              </a:ext>
            </a:extLst>
          </p:cNvPr>
          <p:cNvPicPr>
            <a:picLocks noChangeAspect="1"/>
          </p:cNvPicPr>
          <p:nvPr/>
        </p:nvPicPr>
        <p:blipFill>
          <a:blip r:embed="rId12">
            <a:alphaModFix amt="55000"/>
          </a:blip>
          <a:stretch>
            <a:fillRect/>
          </a:stretch>
        </p:blipFill>
        <p:spPr>
          <a:xfrm>
            <a:off x="-3612" y="1657347"/>
            <a:ext cx="10564766" cy="6072190"/>
          </a:xfrm>
          <a:prstGeom prst="rect">
            <a:avLst/>
          </a:prstGeom>
        </p:spPr>
      </p:pic>
      <p:pic>
        <p:nvPicPr>
          <p:cNvPr id="29" name="Picture 28">
            <a:extLst>
              <a:ext uri="{FF2B5EF4-FFF2-40B4-BE49-F238E27FC236}">
                <a16:creationId xmlns:a16="http://schemas.microsoft.com/office/drawing/2014/main" id="{4B3934F5-DFB7-3F4B-8C1E-A130DFA42F0B}"/>
              </a:ext>
            </a:extLst>
          </p:cNvPr>
          <p:cNvPicPr>
            <a:picLocks noChangeAspect="1"/>
          </p:cNvPicPr>
          <p:nvPr/>
        </p:nvPicPr>
        <p:blipFill>
          <a:blip r:embed="rId13">
            <a:alphaModFix amt="85000"/>
            <a:extLst>
              <a:ext uri="{BEBA8EAE-BF5A-486C-A8C5-ECC9F3942E4B}">
                <a14:imgProps xmlns:a14="http://schemas.microsoft.com/office/drawing/2010/main">
                  <a14:imgLayer r:embed="rId14">
                    <a14:imgEffect>
                      <a14:backgroundRemoval t="1667" b="97917" l="10000" r="90000">
                        <a14:backgroundMark x1="35000" y1="10833" x2="32500" y2="11042"/>
                        <a14:backgroundMark x1="36875" y1="11042" x2="35625" y2="11250"/>
                        <a14:backgroundMark x1="40208" y1="3542" x2="36458" y2="3542"/>
                        <a14:backgroundMark x1="15208" y1="77500" x2="17917" y2="77708"/>
                        <a14:backgroundMark x1="77083" y1="84167" x2="75208" y2="83125"/>
                        <a14:backgroundMark x1="54167" y1="77708" x2="52708" y2="77292"/>
                      </a14:backgroundRemoval>
                    </a14:imgEffect>
                  </a14:imgLayer>
                </a14:imgProps>
              </a:ext>
            </a:extLst>
          </a:blip>
          <a:stretch>
            <a:fillRect/>
          </a:stretch>
        </p:blipFill>
        <p:spPr>
          <a:xfrm>
            <a:off x="3312194" y="1794665"/>
            <a:ext cx="4003006" cy="3537067"/>
          </a:xfrm>
          <a:prstGeom prst="rect">
            <a:avLst/>
          </a:prstGeom>
          <a:effectLst>
            <a:outerShdw blurRad="50800" dist="50800" dir="5400000" algn="ctr" rotWithShape="0">
              <a:srgbClr val="000000"/>
            </a:outerShdw>
          </a:effectLst>
        </p:spPr>
      </p:pic>
    </p:spTree>
    <p:extLst>
      <p:ext uri="{BB962C8B-B14F-4D97-AF65-F5344CB8AC3E}">
        <p14:creationId xmlns:p14="http://schemas.microsoft.com/office/powerpoint/2010/main" val="2828474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0475FF-EA69-4E43-9804-568C9A166F84}"/>
              </a:ext>
            </a:extLst>
          </p:cNvPr>
          <p:cNvPicPr>
            <a:picLocks noChangeAspect="1"/>
          </p:cNvPicPr>
          <p:nvPr/>
        </p:nvPicPr>
        <p:blipFill>
          <a:blip r:embed="rId2"/>
          <a:stretch>
            <a:fillRect/>
          </a:stretch>
        </p:blipFill>
        <p:spPr>
          <a:xfrm>
            <a:off x="1805" y="0"/>
            <a:ext cx="12188389" cy="7729538"/>
          </a:xfrm>
          <a:prstGeom prst="rect">
            <a:avLst/>
          </a:prstGeom>
        </p:spPr>
      </p:pic>
      <p:sp>
        <p:nvSpPr>
          <p:cNvPr id="4" name="Rectangle 3">
            <a:extLst>
              <a:ext uri="{FF2B5EF4-FFF2-40B4-BE49-F238E27FC236}">
                <a16:creationId xmlns:a16="http://schemas.microsoft.com/office/drawing/2014/main" id="{5B19AF63-006A-1742-BF1B-3748389F37A2}"/>
              </a:ext>
            </a:extLst>
          </p:cNvPr>
          <p:cNvSpPr/>
          <p:nvPr/>
        </p:nvSpPr>
        <p:spPr>
          <a:xfrm>
            <a:off x="0" y="0"/>
            <a:ext cx="12192000" cy="1071563"/>
          </a:xfrm>
          <a:prstGeom prst="rect">
            <a:avLst/>
          </a:prstGeom>
          <a:solidFill>
            <a:srgbClr val="0C1229">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26A66A8-8270-9744-A148-126BC7147A8F}"/>
              </a:ext>
            </a:extLst>
          </p:cNvPr>
          <p:cNvPicPr>
            <a:picLocks noChangeAspect="1"/>
          </p:cNvPicPr>
          <p:nvPr/>
        </p:nvPicPr>
        <p:blipFill>
          <a:blip r:embed="rId3"/>
          <a:stretch>
            <a:fillRect/>
          </a:stretch>
        </p:blipFill>
        <p:spPr>
          <a:xfrm>
            <a:off x="207962" y="91281"/>
            <a:ext cx="889000" cy="889000"/>
          </a:xfrm>
          <a:prstGeom prst="rect">
            <a:avLst/>
          </a:prstGeom>
        </p:spPr>
      </p:pic>
      <p:sp>
        <p:nvSpPr>
          <p:cNvPr id="10" name="TextBox 9">
            <a:extLst>
              <a:ext uri="{FF2B5EF4-FFF2-40B4-BE49-F238E27FC236}">
                <a16:creationId xmlns:a16="http://schemas.microsoft.com/office/drawing/2014/main" id="{75963EF7-51E7-9E4F-A0DE-5384B5C7394C}"/>
              </a:ext>
            </a:extLst>
          </p:cNvPr>
          <p:cNvSpPr txBox="1"/>
          <p:nvPr/>
        </p:nvSpPr>
        <p:spPr>
          <a:xfrm>
            <a:off x="1096962" y="220310"/>
            <a:ext cx="3257550" cy="630942"/>
          </a:xfrm>
          <a:prstGeom prst="rect">
            <a:avLst/>
          </a:prstGeom>
          <a:noFill/>
        </p:spPr>
        <p:txBody>
          <a:bodyPr wrap="square" rtlCol="0">
            <a:spAutoFit/>
          </a:bodyPr>
          <a:lstStyle/>
          <a:p>
            <a:pPr algn="ctr"/>
            <a:r>
              <a:rPr lang="en-US" sz="3500" dirty="0">
                <a:solidFill>
                  <a:schemeClr val="bg1"/>
                </a:solidFill>
                <a:effectLst>
                  <a:outerShdw blurRad="50800" dist="38100" dir="2700000" algn="tl" rotWithShape="0">
                    <a:schemeClr val="tx1">
                      <a:lumMod val="85000"/>
                      <a:lumOff val="15000"/>
                      <a:alpha val="40000"/>
                    </a:schemeClr>
                  </a:outerShdw>
                </a:effectLst>
                <a:latin typeface="Optima" panose="02000503060000020004" pitchFamily="2" charset="0"/>
              </a:rPr>
              <a:t>Space Force</a:t>
            </a:r>
          </a:p>
        </p:txBody>
      </p:sp>
      <p:sp>
        <p:nvSpPr>
          <p:cNvPr id="11" name="Rectangle 10">
            <a:extLst>
              <a:ext uri="{FF2B5EF4-FFF2-40B4-BE49-F238E27FC236}">
                <a16:creationId xmlns:a16="http://schemas.microsoft.com/office/drawing/2014/main" id="{2E8193CC-972F-8A41-A678-C2B958EEEA1C}"/>
              </a:ext>
            </a:extLst>
          </p:cNvPr>
          <p:cNvSpPr/>
          <p:nvPr/>
        </p:nvSpPr>
        <p:spPr>
          <a:xfrm>
            <a:off x="0" y="1071563"/>
            <a:ext cx="12190194" cy="585787"/>
          </a:xfrm>
          <a:prstGeom prst="rect">
            <a:avLst/>
          </a:prstGeom>
          <a:solidFill>
            <a:srgbClr val="0D132A">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noFill/>
              </a:ln>
              <a:solidFill>
                <a:schemeClr val="bg1"/>
              </a:solidFill>
              <a:effectLst>
                <a:innerShdw blurRad="63500" dist="50800" dir="16200000">
                  <a:prstClr val="black">
                    <a:alpha val="50000"/>
                  </a:prstClr>
                </a:innerShdw>
              </a:effectLst>
            </a:endParaRPr>
          </a:p>
        </p:txBody>
      </p:sp>
      <p:sp>
        <p:nvSpPr>
          <p:cNvPr id="12" name="TextBox 11">
            <a:extLst>
              <a:ext uri="{FF2B5EF4-FFF2-40B4-BE49-F238E27FC236}">
                <a16:creationId xmlns:a16="http://schemas.microsoft.com/office/drawing/2014/main" id="{7FE1E902-F934-3A42-A1F2-D1BD6F6B6069}"/>
              </a:ext>
            </a:extLst>
          </p:cNvPr>
          <p:cNvSpPr txBox="1"/>
          <p:nvPr/>
        </p:nvSpPr>
        <p:spPr>
          <a:xfrm>
            <a:off x="-1806" y="1162844"/>
            <a:ext cx="12193806" cy="457200"/>
          </a:xfrm>
          <a:prstGeom prst="rect">
            <a:avLst/>
          </a:prstGeom>
          <a:noFill/>
        </p:spPr>
        <p:txBody>
          <a:bodyPr wrap="square" rtlCol="0">
            <a:spAutoFit/>
          </a:bodyPr>
          <a:lstStyle/>
          <a:p>
            <a:pPr algn="ctr"/>
            <a:r>
              <a:rPr lang="en-US" sz="2400" dirty="0">
                <a:ln>
                  <a:solidFill>
                    <a:schemeClr val="bg1"/>
                  </a:solidFill>
                </a:ln>
                <a:solidFill>
                  <a:schemeClr val="bg1"/>
                </a:solidFill>
                <a:latin typeface="Optima" panose="02000503060000020004" pitchFamily="2" charset="0"/>
              </a:rPr>
              <a:t>   Mars Base X-2147</a:t>
            </a:r>
          </a:p>
        </p:txBody>
      </p:sp>
      <p:pic>
        <p:nvPicPr>
          <p:cNvPr id="2" name="Picture 1">
            <a:extLst>
              <a:ext uri="{FF2B5EF4-FFF2-40B4-BE49-F238E27FC236}">
                <a16:creationId xmlns:a16="http://schemas.microsoft.com/office/drawing/2014/main" id="{C849BB7F-3C08-6542-8A7A-94FB349B5E13}"/>
              </a:ext>
            </a:extLst>
          </p:cNvPr>
          <p:cNvPicPr>
            <a:picLocks noChangeAspect="1"/>
          </p:cNvPicPr>
          <p:nvPr/>
        </p:nvPicPr>
        <p:blipFill>
          <a:blip r:embed="rId4"/>
          <a:stretch>
            <a:fillRect/>
          </a:stretch>
        </p:blipFill>
        <p:spPr>
          <a:xfrm>
            <a:off x="207962" y="4532409"/>
            <a:ext cx="3940970" cy="2092822"/>
          </a:xfrm>
          <a:prstGeom prst="rect">
            <a:avLst/>
          </a:prstGeom>
        </p:spPr>
      </p:pic>
      <p:pic>
        <p:nvPicPr>
          <p:cNvPr id="14" name="Picture 13">
            <a:extLst>
              <a:ext uri="{FF2B5EF4-FFF2-40B4-BE49-F238E27FC236}">
                <a16:creationId xmlns:a16="http://schemas.microsoft.com/office/drawing/2014/main" id="{E3092AB6-1421-E345-9D79-D589349E5A29}"/>
              </a:ext>
            </a:extLst>
          </p:cNvPr>
          <p:cNvPicPr>
            <a:picLocks noChangeAspect="1"/>
          </p:cNvPicPr>
          <p:nvPr/>
        </p:nvPicPr>
        <p:blipFill>
          <a:blip r:embed="rId5"/>
          <a:stretch>
            <a:fillRect/>
          </a:stretch>
        </p:blipFill>
        <p:spPr>
          <a:xfrm>
            <a:off x="4371219" y="4491631"/>
            <a:ext cx="3810000" cy="2133600"/>
          </a:xfrm>
          <a:prstGeom prst="rect">
            <a:avLst/>
          </a:prstGeom>
        </p:spPr>
      </p:pic>
      <p:pic>
        <p:nvPicPr>
          <p:cNvPr id="24" name="Picture 23">
            <a:extLst>
              <a:ext uri="{FF2B5EF4-FFF2-40B4-BE49-F238E27FC236}">
                <a16:creationId xmlns:a16="http://schemas.microsoft.com/office/drawing/2014/main" id="{0D823066-004A-D149-8475-1CEA3A74E435}"/>
              </a:ext>
            </a:extLst>
          </p:cNvPr>
          <p:cNvPicPr>
            <a:picLocks noChangeAspect="1"/>
          </p:cNvPicPr>
          <p:nvPr/>
        </p:nvPicPr>
        <p:blipFill>
          <a:blip r:embed="rId6"/>
          <a:stretch>
            <a:fillRect/>
          </a:stretch>
        </p:blipFill>
        <p:spPr>
          <a:xfrm>
            <a:off x="432197" y="1953219"/>
            <a:ext cx="3492500" cy="2324100"/>
          </a:xfrm>
          <a:prstGeom prst="rect">
            <a:avLst/>
          </a:prstGeom>
        </p:spPr>
      </p:pic>
      <p:pic>
        <p:nvPicPr>
          <p:cNvPr id="30" name="Picture 29">
            <a:extLst>
              <a:ext uri="{FF2B5EF4-FFF2-40B4-BE49-F238E27FC236}">
                <a16:creationId xmlns:a16="http://schemas.microsoft.com/office/drawing/2014/main" id="{F31C6D7A-AD38-8A48-8470-62707359AE3E}"/>
              </a:ext>
            </a:extLst>
          </p:cNvPr>
          <p:cNvPicPr>
            <a:picLocks noChangeAspect="1"/>
          </p:cNvPicPr>
          <p:nvPr/>
        </p:nvPicPr>
        <p:blipFill>
          <a:blip r:embed="rId7"/>
          <a:stretch>
            <a:fillRect/>
          </a:stretch>
        </p:blipFill>
        <p:spPr>
          <a:xfrm>
            <a:off x="8403506" y="4491631"/>
            <a:ext cx="3543916" cy="2133600"/>
          </a:xfrm>
          <a:prstGeom prst="rect">
            <a:avLst/>
          </a:prstGeom>
        </p:spPr>
      </p:pic>
      <p:sp>
        <p:nvSpPr>
          <p:cNvPr id="31" name="Rounded Rectangle 30">
            <a:extLst>
              <a:ext uri="{FF2B5EF4-FFF2-40B4-BE49-F238E27FC236}">
                <a16:creationId xmlns:a16="http://schemas.microsoft.com/office/drawing/2014/main" id="{827E1838-8D80-3F41-885F-6B0FB7F25F7D}"/>
              </a:ext>
            </a:extLst>
          </p:cNvPr>
          <p:cNvSpPr/>
          <p:nvPr/>
        </p:nvSpPr>
        <p:spPr>
          <a:xfrm>
            <a:off x="4371219" y="2057400"/>
            <a:ext cx="7430256" cy="2043113"/>
          </a:xfrm>
          <a:prstGeom prst="round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X-2147 is a premier research and development operating base. It features all the comforts of home minus comfortable outdoor weather, clean water or clean air.</a:t>
            </a:r>
          </a:p>
          <a:p>
            <a:pPr algn="ctr"/>
            <a:endParaRPr lang="en-US" dirty="0"/>
          </a:p>
          <a:p>
            <a:pPr algn="ctr"/>
            <a:r>
              <a:rPr lang="en-US" dirty="0"/>
              <a:t>The best part about mars……you can never leave</a:t>
            </a:r>
          </a:p>
        </p:txBody>
      </p:sp>
    </p:spTree>
    <p:extLst>
      <p:ext uri="{BB962C8B-B14F-4D97-AF65-F5344CB8AC3E}">
        <p14:creationId xmlns:p14="http://schemas.microsoft.com/office/powerpoint/2010/main" val="3014208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TotalTime>
  <Words>318</Words>
  <Application>Microsoft Macintosh PowerPoint</Application>
  <PresentationFormat>Widescreen</PresentationFormat>
  <Paragraphs>39</Paragraphs>
  <Slides>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Optima</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dustin orr</dc:creator>
  <cp:lastModifiedBy>dustin orr</cp:lastModifiedBy>
  <cp:revision>25</cp:revision>
  <dcterms:created xsi:type="dcterms:W3CDTF">2018-10-28T21:49:48Z</dcterms:created>
  <dcterms:modified xsi:type="dcterms:W3CDTF">2018-10-29T01:41:16Z</dcterms:modified>
</cp:coreProperties>
</file>